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77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0A64B-CA9F-4AFC-A2C0-94475C604A9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R"/>
        </a:p>
      </dgm:t>
    </dgm:pt>
    <dgm:pt modelId="{282DA712-9221-4213-97BD-BF6DE2181764}">
      <dgm:prSet phldrT="[Text]" custT="1"/>
      <dgm:spPr/>
      <dgm:t>
        <a:bodyPr/>
        <a:lstStyle/>
        <a:p>
          <a:r>
            <a:rPr lang="es-PR" sz="4900" dirty="0" smtClean="0"/>
            <a:t>Sordera </a:t>
          </a:r>
          <a:r>
            <a:rPr lang="es-PR" sz="2800" dirty="0" smtClean="0"/>
            <a:t>[</a:t>
          </a:r>
          <a:r>
            <a:rPr lang="es-PR" sz="2800" dirty="0" err="1" smtClean="0"/>
            <a:t>deafness</a:t>
          </a:r>
          <a:r>
            <a:rPr lang="es-PR" sz="2800" dirty="0" smtClean="0"/>
            <a:t>]</a:t>
          </a:r>
          <a:endParaRPr lang="es-PR" sz="4900" dirty="0"/>
        </a:p>
      </dgm:t>
    </dgm:pt>
    <dgm:pt modelId="{EB84397D-BE6E-4A18-9ADB-8DE2F5FF4487}" type="parTrans" cxnId="{6879985C-826A-4363-B28F-E3F1D0445B7C}">
      <dgm:prSet/>
      <dgm:spPr/>
      <dgm:t>
        <a:bodyPr/>
        <a:lstStyle/>
        <a:p>
          <a:endParaRPr lang="es-PR"/>
        </a:p>
      </dgm:t>
    </dgm:pt>
    <dgm:pt modelId="{27C45215-965A-4B50-BC73-035227CC4543}" type="sibTrans" cxnId="{6879985C-826A-4363-B28F-E3F1D0445B7C}">
      <dgm:prSet/>
      <dgm:spPr/>
      <dgm:t>
        <a:bodyPr/>
        <a:lstStyle/>
        <a:p>
          <a:endParaRPr lang="es-PR"/>
        </a:p>
      </dgm:t>
    </dgm:pt>
    <dgm:pt modelId="{21F30F5C-636D-4E57-A628-4F1EB9296202}">
      <dgm:prSet phldrT="[Text]" custT="1"/>
      <dgm:spPr/>
      <dgm:t>
        <a:bodyPr/>
        <a:lstStyle/>
        <a:p>
          <a:r>
            <a:rPr lang="es-PR" sz="3600" b="1" dirty="0" smtClean="0"/>
            <a:t>Pérdida auditiva </a:t>
          </a:r>
          <a:r>
            <a:rPr lang="es-PR" sz="2800" dirty="0" smtClean="0"/>
            <a:t>[</a:t>
          </a:r>
          <a:r>
            <a:rPr lang="es-PR" sz="2800" dirty="0" err="1" smtClean="0"/>
            <a:t>Hearing</a:t>
          </a:r>
          <a:r>
            <a:rPr lang="es-PR" sz="2800" dirty="0" smtClean="0"/>
            <a:t> </a:t>
          </a:r>
          <a:r>
            <a:rPr lang="es-PR" sz="2800" dirty="0" err="1" smtClean="0"/>
            <a:t>impartment</a:t>
          </a:r>
          <a:r>
            <a:rPr lang="es-PR" sz="2800" dirty="0" smtClean="0"/>
            <a:t>]</a:t>
          </a:r>
          <a:endParaRPr lang="es-PR" sz="3500" dirty="0"/>
        </a:p>
      </dgm:t>
    </dgm:pt>
    <dgm:pt modelId="{279DBDBF-7757-462A-9A2D-A9F737304E62}" type="parTrans" cxnId="{661AE3FC-32AD-4528-BAF7-A1A537E2949A}">
      <dgm:prSet/>
      <dgm:spPr/>
      <dgm:t>
        <a:bodyPr/>
        <a:lstStyle/>
        <a:p>
          <a:endParaRPr lang="es-PR"/>
        </a:p>
      </dgm:t>
    </dgm:pt>
    <dgm:pt modelId="{3F94F76B-C465-4E9A-8A98-5000440A89E6}" type="sibTrans" cxnId="{661AE3FC-32AD-4528-BAF7-A1A537E2949A}">
      <dgm:prSet/>
      <dgm:spPr/>
      <dgm:t>
        <a:bodyPr/>
        <a:lstStyle/>
        <a:p>
          <a:endParaRPr lang="es-PR"/>
        </a:p>
      </dgm:t>
    </dgm:pt>
    <dgm:pt modelId="{D9CA3AF0-3E06-4F26-BB7C-DA2502563A4C}" type="pres">
      <dgm:prSet presAssocID="{8D20A64B-CA9F-4AFC-A2C0-94475C604A9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90DBC73C-E604-4A74-978F-F1623F54EBA3}" type="pres">
      <dgm:prSet presAssocID="{8D20A64B-CA9F-4AFC-A2C0-94475C604A90}" presName="ribbon" presStyleLbl="node1" presStyleIdx="0" presStyleCnt="1"/>
      <dgm:spPr/>
    </dgm:pt>
    <dgm:pt modelId="{8A87088E-83A0-446C-983A-3027E6ABB3B7}" type="pres">
      <dgm:prSet presAssocID="{8D20A64B-CA9F-4AFC-A2C0-94475C604A9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0C48D780-9598-4F15-815A-98A36758BCE7}" type="pres">
      <dgm:prSet presAssocID="{8D20A64B-CA9F-4AFC-A2C0-94475C604A9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42E71A5A-2229-496C-AA70-344CDA43E190}" type="presOf" srcId="{21F30F5C-636D-4E57-A628-4F1EB9296202}" destId="{0C48D780-9598-4F15-815A-98A36758BCE7}" srcOrd="0" destOrd="0" presId="urn:microsoft.com/office/officeart/2005/8/layout/arrow6"/>
    <dgm:cxn modelId="{15212AED-1BDC-4FFE-AFD0-7BB011249566}" type="presOf" srcId="{8D20A64B-CA9F-4AFC-A2C0-94475C604A90}" destId="{D9CA3AF0-3E06-4F26-BB7C-DA2502563A4C}" srcOrd="0" destOrd="0" presId="urn:microsoft.com/office/officeart/2005/8/layout/arrow6"/>
    <dgm:cxn modelId="{6879985C-826A-4363-B28F-E3F1D0445B7C}" srcId="{8D20A64B-CA9F-4AFC-A2C0-94475C604A90}" destId="{282DA712-9221-4213-97BD-BF6DE2181764}" srcOrd="0" destOrd="0" parTransId="{EB84397D-BE6E-4A18-9ADB-8DE2F5FF4487}" sibTransId="{27C45215-965A-4B50-BC73-035227CC4543}"/>
    <dgm:cxn modelId="{3A008850-91B8-436C-B992-06F81237CA53}" type="presOf" srcId="{282DA712-9221-4213-97BD-BF6DE2181764}" destId="{8A87088E-83A0-446C-983A-3027E6ABB3B7}" srcOrd="0" destOrd="0" presId="urn:microsoft.com/office/officeart/2005/8/layout/arrow6"/>
    <dgm:cxn modelId="{661AE3FC-32AD-4528-BAF7-A1A537E2949A}" srcId="{8D20A64B-CA9F-4AFC-A2C0-94475C604A90}" destId="{21F30F5C-636D-4E57-A628-4F1EB9296202}" srcOrd="1" destOrd="0" parTransId="{279DBDBF-7757-462A-9A2D-A9F737304E62}" sibTransId="{3F94F76B-C465-4E9A-8A98-5000440A89E6}"/>
    <dgm:cxn modelId="{429984E9-F8EE-4A52-877C-E4482EA39CB9}" type="presParOf" srcId="{D9CA3AF0-3E06-4F26-BB7C-DA2502563A4C}" destId="{90DBC73C-E604-4A74-978F-F1623F54EBA3}" srcOrd="0" destOrd="0" presId="urn:microsoft.com/office/officeart/2005/8/layout/arrow6"/>
    <dgm:cxn modelId="{853B2C7B-E7FD-44D5-84CF-847C60ACC408}" type="presParOf" srcId="{D9CA3AF0-3E06-4F26-BB7C-DA2502563A4C}" destId="{8A87088E-83A0-446C-983A-3027E6ABB3B7}" srcOrd="1" destOrd="0" presId="urn:microsoft.com/office/officeart/2005/8/layout/arrow6"/>
    <dgm:cxn modelId="{77AA7648-F8D3-447A-AD0A-FD934E87A8EB}" type="presParOf" srcId="{D9CA3AF0-3E06-4F26-BB7C-DA2502563A4C}" destId="{0C48D780-9598-4F15-815A-98A36758BCE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169CF-9DB0-4424-A954-DB6EED977F6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R"/>
        </a:p>
      </dgm:t>
    </dgm:pt>
    <dgm:pt modelId="{DDC8A1FC-395E-4B72-AEAC-CC414679B866}">
      <dgm:prSet/>
      <dgm:spPr/>
      <dgm:t>
        <a:bodyPr/>
        <a:lstStyle/>
        <a:p>
          <a:pPr rtl="0"/>
          <a:r>
            <a:rPr lang="es-PR" dirty="0" err="1" smtClean="0"/>
            <a:t>Window</a:t>
          </a:r>
          <a:r>
            <a:rPr lang="es-PR" dirty="0" smtClean="0"/>
            <a:t> 7: “</a:t>
          </a:r>
          <a:r>
            <a:rPr lang="en-US" b="1" dirty="0" smtClean="0"/>
            <a:t>Window Speech Recognition</a:t>
          </a:r>
          <a:r>
            <a:rPr lang="en-US" dirty="0" smtClean="0"/>
            <a:t>.” </a:t>
          </a:r>
          <a:r>
            <a:rPr lang="en-US" dirty="0" err="1" smtClean="0"/>
            <a:t>ubicado</a:t>
          </a:r>
          <a:r>
            <a:rPr lang="en-US" dirty="0" smtClean="0"/>
            <a:t> </a:t>
          </a:r>
          <a:r>
            <a:rPr lang="en-US" dirty="0" err="1" smtClean="0"/>
            <a:t>bajo</a:t>
          </a:r>
          <a:r>
            <a:rPr lang="en-US" dirty="0" smtClean="0"/>
            <a:t> el </a:t>
          </a:r>
          <a:r>
            <a:rPr lang="en-US" dirty="0" err="1" smtClean="0"/>
            <a:t>menú</a:t>
          </a:r>
          <a:r>
            <a:rPr lang="en-US" dirty="0" smtClean="0"/>
            <a:t> de </a:t>
          </a:r>
          <a:r>
            <a:rPr lang="en-US" dirty="0" err="1" smtClean="0"/>
            <a:t>Accesorios</a:t>
          </a:r>
          <a:r>
            <a:rPr lang="en-US" dirty="0" smtClean="0"/>
            <a:t>.</a:t>
          </a:r>
          <a:endParaRPr lang="en-US" dirty="0"/>
        </a:p>
      </dgm:t>
    </dgm:pt>
    <dgm:pt modelId="{5CED4C09-DF5A-499D-B65F-22044A729F35}" type="parTrans" cxnId="{4B529E56-207F-4F82-A36F-CC217B9D5EED}">
      <dgm:prSet/>
      <dgm:spPr/>
      <dgm:t>
        <a:bodyPr/>
        <a:lstStyle/>
        <a:p>
          <a:endParaRPr lang="es-PR"/>
        </a:p>
      </dgm:t>
    </dgm:pt>
    <dgm:pt modelId="{25C780F7-21C6-42AF-BCFD-50F7EB71ADD6}" type="sibTrans" cxnId="{4B529E56-207F-4F82-A36F-CC217B9D5EED}">
      <dgm:prSet/>
      <dgm:spPr/>
      <dgm:t>
        <a:bodyPr/>
        <a:lstStyle/>
        <a:p>
          <a:endParaRPr lang="es-PR"/>
        </a:p>
      </dgm:t>
    </dgm:pt>
    <dgm:pt modelId="{00CECBF2-DAB2-48C1-8A96-DFD57CC68EC5}">
      <dgm:prSet/>
      <dgm:spPr/>
      <dgm:t>
        <a:bodyPr/>
        <a:lstStyle/>
        <a:p>
          <a:pPr rtl="0"/>
          <a:r>
            <a:rPr lang="es-PR" b="1" dirty="0" smtClean="0"/>
            <a:t>“</a:t>
          </a:r>
          <a:r>
            <a:rPr lang="es-PR" b="1" dirty="0" err="1" smtClean="0"/>
            <a:t>Talk</a:t>
          </a:r>
          <a:r>
            <a:rPr lang="es-PR" b="1" dirty="0" smtClean="0"/>
            <a:t> </a:t>
          </a:r>
          <a:r>
            <a:rPr lang="es-PR" b="1" dirty="0" err="1" smtClean="0"/>
            <a:t>Typer</a:t>
          </a:r>
          <a:r>
            <a:rPr lang="es-PR" b="1" dirty="0" smtClean="0"/>
            <a:t>” </a:t>
          </a:r>
          <a:r>
            <a:rPr lang="es-PR" dirty="0" smtClean="0"/>
            <a:t>Programa gratuito disponible a través de Google </a:t>
          </a:r>
          <a:r>
            <a:rPr lang="es-PR" dirty="0" err="1" smtClean="0"/>
            <a:t>Chrome</a:t>
          </a:r>
          <a:r>
            <a:rPr lang="es-PR" dirty="0" smtClean="0"/>
            <a:t>. </a:t>
          </a:r>
          <a:endParaRPr lang="es-PR" dirty="0"/>
        </a:p>
      </dgm:t>
    </dgm:pt>
    <dgm:pt modelId="{BFF75687-766B-46B5-ABA5-84F454335F75}" type="parTrans" cxnId="{9BF8E2D4-AD71-4F4F-9309-CDBD317AE489}">
      <dgm:prSet/>
      <dgm:spPr/>
      <dgm:t>
        <a:bodyPr/>
        <a:lstStyle/>
        <a:p>
          <a:endParaRPr lang="es-PR"/>
        </a:p>
      </dgm:t>
    </dgm:pt>
    <dgm:pt modelId="{76E89C9C-1947-4196-9236-C3CAF79ACA17}" type="sibTrans" cxnId="{9BF8E2D4-AD71-4F4F-9309-CDBD317AE489}">
      <dgm:prSet/>
      <dgm:spPr/>
      <dgm:t>
        <a:bodyPr/>
        <a:lstStyle/>
        <a:p>
          <a:endParaRPr lang="es-PR"/>
        </a:p>
      </dgm:t>
    </dgm:pt>
    <dgm:pt modelId="{8DB68DF7-6900-4482-AFDB-DCAA1BAA4D4A}">
      <dgm:prSet custT="1"/>
      <dgm:spPr/>
      <dgm:t>
        <a:bodyPr/>
        <a:lstStyle/>
        <a:p>
          <a:pPr rtl="0"/>
          <a:r>
            <a:rPr lang="es-PR" sz="1800" b="1" dirty="0" err="1" smtClean="0"/>
            <a:t>Dragon</a:t>
          </a:r>
          <a:r>
            <a:rPr lang="es-PR" sz="1800" b="1" dirty="0" smtClean="0"/>
            <a:t> |</a:t>
          </a:r>
          <a:r>
            <a:rPr lang="es-PR" sz="1800" b="1" dirty="0" err="1" smtClean="0"/>
            <a:t>Viavoice</a:t>
          </a:r>
          <a:r>
            <a:rPr lang="es-PR" sz="1800" b="1" dirty="0" smtClean="0"/>
            <a:t>: </a:t>
          </a:r>
          <a:r>
            <a:rPr lang="es-PR" sz="1600" dirty="0" smtClean="0"/>
            <a:t>programados que reconocen la voz.</a:t>
          </a:r>
          <a:endParaRPr lang="es-PR" sz="1600" dirty="0"/>
        </a:p>
      </dgm:t>
    </dgm:pt>
    <dgm:pt modelId="{D5EF95B3-0FBB-488E-B918-FEB481ED6DF5}" type="parTrans" cxnId="{40E998BC-D465-4035-9586-AAA40DBEADA6}">
      <dgm:prSet/>
      <dgm:spPr/>
      <dgm:t>
        <a:bodyPr/>
        <a:lstStyle/>
        <a:p>
          <a:endParaRPr lang="es-PR"/>
        </a:p>
      </dgm:t>
    </dgm:pt>
    <dgm:pt modelId="{2BAE0D7C-2869-4129-96FF-2CD80BC3847C}" type="sibTrans" cxnId="{40E998BC-D465-4035-9586-AAA40DBEADA6}">
      <dgm:prSet/>
      <dgm:spPr/>
      <dgm:t>
        <a:bodyPr/>
        <a:lstStyle/>
        <a:p>
          <a:endParaRPr lang="es-PR"/>
        </a:p>
      </dgm:t>
    </dgm:pt>
    <dgm:pt modelId="{6F8B3A26-F984-437F-9A53-57A5DDAA19CC}" type="pres">
      <dgm:prSet presAssocID="{193169CF-9DB0-4424-A954-DB6EED977F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AAE1DEF2-4C6E-40BC-88D8-4BE2A29CAACE}" type="pres">
      <dgm:prSet presAssocID="{DDC8A1FC-395E-4B72-AEAC-CC414679B866}" presName="composite" presStyleCnt="0"/>
      <dgm:spPr/>
    </dgm:pt>
    <dgm:pt modelId="{B60E8AFC-57EB-400B-9197-28315B769ECE}" type="pres">
      <dgm:prSet presAssocID="{DDC8A1FC-395E-4B72-AEAC-CC414679B866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F41BA2-7EE3-403B-A92F-EA0B92FF492C}" type="pres">
      <dgm:prSet presAssocID="{DDC8A1FC-395E-4B72-AEAC-CC414679B86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A2BC13F7-927D-4079-A6F7-A4A1E30B732A}" type="pres">
      <dgm:prSet presAssocID="{25C780F7-21C6-42AF-BCFD-50F7EB71ADD6}" presName="spacing" presStyleCnt="0"/>
      <dgm:spPr/>
    </dgm:pt>
    <dgm:pt modelId="{33557F83-1C8C-41FF-BBF9-15108960572F}" type="pres">
      <dgm:prSet presAssocID="{00CECBF2-DAB2-48C1-8A96-DFD57CC68EC5}" presName="composite" presStyleCnt="0"/>
      <dgm:spPr/>
    </dgm:pt>
    <dgm:pt modelId="{DEEC6510-3738-41C9-98CC-C6B26C48FD48}" type="pres">
      <dgm:prSet presAssocID="{00CECBF2-DAB2-48C1-8A96-DFD57CC68EC5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B62984-3823-498C-9127-38362674AF93}" type="pres">
      <dgm:prSet presAssocID="{00CECBF2-DAB2-48C1-8A96-DFD57CC68EC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A8A63B3A-5F52-4DDA-A546-FE164C24E1E7}" type="pres">
      <dgm:prSet presAssocID="{76E89C9C-1947-4196-9236-C3CAF79ACA17}" presName="spacing" presStyleCnt="0"/>
      <dgm:spPr/>
    </dgm:pt>
    <dgm:pt modelId="{BC12DB72-C3D4-4640-B878-20C5A8295817}" type="pres">
      <dgm:prSet presAssocID="{8DB68DF7-6900-4482-AFDB-DCAA1BAA4D4A}" presName="composite" presStyleCnt="0"/>
      <dgm:spPr/>
    </dgm:pt>
    <dgm:pt modelId="{D3897CD8-2A96-4665-85E7-F62486209E9C}" type="pres">
      <dgm:prSet presAssocID="{8DB68DF7-6900-4482-AFDB-DCAA1BAA4D4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8783D0-B243-45B9-9588-B3258CFA307B}" type="pres">
      <dgm:prSet presAssocID="{8DB68DF7-6900-4482-AFDB-DCAA1BAA4D4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40E998BC-D465-4035-9586-AAA40DBEADA6}" srcId="{193169CF-9DB0-4424-A954-DB6EED977F67}" destId="{8DB68DF7-6900-4482-AFDB-DCAA1BAA4D4A}" srcOrd="2" destOrd="0" parTransId="{D5EF95B3-0FBB-488E-B918-FEB481ED6DF5}" sibTransId="{2BAE0D7C-2869-4129-96FF-2CD80BC3847C}"/>
    <dgm:cxn modelId="{F763802E-290C-4C42-ACBB-6F528B655960}" type="presOf" srcId="{DDC8A1FC-395E-4B72-AEAC-CC414679B866}" destId="{66F41BA2-7EE3-403B-A92F-EA0B92FF492C}" srcOrd="0" destOrd="0" presId="urn:microsoft.com/office/officeart/2005/8/layout/vList3"/>
    <dgm:cxn modelId="{5CC25595-A13C-40A1-B783-487C9F58B38F}" type="presOf" srcId="{193169CF-9DB0-4424-A954-DB6EED977F67}" destId="{6F8B3A26-F984-437F-9A53-57A5DDAA19CC}" srcOrd="0" destOrd="0" presId="urn:microsoft.com/office/officeart/2005/8/layout/vList3"/>
    <dgm:cxn modelId="{4B529E56-207F-4F82-A36F-CC217B9D5EED}" srcId="{193169CF-9DB0-4424-A954-DB6EED977F67}" destId="{DDC8A1FC-395E-4B72-AEAC-CC414679B866}" srcOrd="0" destOrd="0" parTransId="{5CED4C09-DF5A-499D-B65F-22044A729F35}" sibTransId="{25C780F7-21C6-42AF-BCFD-50F7EB71ADD6}"/>
    <dgm:cxn modelId="{20F0C6A6-DA97-4D55-B16C-39548AC562DC}" type="presOf" srcId="{00CECBF2-DAB2-48C1-8A96-DFD57CC68EC5}" destId="{89B62984-3823-498C-9127-38362674AF93}" srcOrd="0" destOrd="0" presId="urn:microsoft.com/office/officeart/2005/8/layout/vList3"/>
    <dgm:cxn modelId="{8AFDCCCE-F1A5-4356-A243-735D39DF6E5F}" type="presOf" srcId="{8DB68DF7-6900-4482-AFDB-DCAA1BAA4D4A}" destId="{D38783D0-B243-45B9-9588-B3258CFA307B}" srcOrd="0" destOrd="0" presId="urn:microsoft.com/office/officeart/2005/8/layout/vList3"/>
    <dgm:cxn modelId="{9BF8E2D4-AD71-4F4F-9309-CDBD317AE489}" srcId="{193169CF-9DB0-4424-A954-DB6EED977F67}" destId="{00CECBF2-DAB2-48C1-8A96-DFD57CC68EC5}" srcOrd="1" destOrd="0" parTransId="{BFF75687-766B-46B5-ABA5-84F454335F75}" sibTransId="{76E89C9C-1947-4196-9236-C3CAF79ACA17}"/>
    <dgm:cxn modelId="{AE195145-2EDD-405D-9ED9-041B3272567B}" type="presParOf" srcId="{6F8B3A26-F984-437F-9A53-57A5DDAA19CC}" destId="{AAE1DEF2-4C6E-40BC-88D8-4BE2A29CAACE}" srcOrd="0" destOrd="0" presId="urn:microsoft.com/office/officeart/2005/8/layout/vList3"/>
    <dgm:cxn modelId="{01FDFA6B-D5B7-4EC7-9321-FBBB85592396}" type="presParOf" srcId="{AAE1DEF2-4C6E-40BC-88D8-4BE2A29CAACE}" destId="{B60E8AFC-57EB-400B-9197-28315B769ECE}" srcOrd="0" destOrd="0" presId="urn:microsoft.com/office/officeart/2005/8/layout/vList3"/>
    <dgm:cxn modelId="{FCFFB7E1-A052-4130-AD15-F80B986FA919}" type="presParOf" srcId="{AAE1DEF2-4C6E-40BC-88D8-4BE2A29CAACE}" destId="{66F41BA2-7EE3-403B-A92F-EA0B92FF492C}" srcOrd="1" destOrd="0" presId="urn:microsoft.com/office/officeart/2005/8/layout/vList3"/>
    <dgm:cxn modelId="{4ADD9D56-46B6-466F-8A4D-DE646D9FE15A}" type="presParOf" srcId="{6F8B3A26-F984-437F-9A53-57A5DDAA19CC}" destId="{A2BC13F7-927D-4079-A6F7-A4A1E30B732A}" srcOrd="1" destOrd="0" presId="urn:microsoft.com/office/officeart/2005/8/layout/vList3"/>
    <dgm:cxn modelId="{B9865C0E-B347-40CE-93A3-CB69D397142D}" type="presParOf" srcId="{6F8B3A26-F984-437F-9A53-57A5DDAA19CC}" destId="{33557F83-1C8C-41FF-BBF9-15108960572F}" srcOrd="2" destOrd="0" presId="urn:microsoft.com/office/officeart/2005/8/layout/vList3"/>
    <dgm:cxn modelId="{C033A378-A014-46F8-8D50-ECBE795516DF}" type="presParOf" srcId="{33557F83-1C8C-41FF-BBF9-15108960572F}" destId="{DEEC6510-3738-41C9-98CC-C6B26C48FD48}" srcOrd="0" destOrd="0" presId="urn:microsoft.com/office/officeart/2005/8/layout/vList3"/>
    <dgm:cxn modelId="{775EC444-0462-44EB-AAD4-A1C4FADE0064}" type="presParOf" srcId="{33557F83-1C8C-41FF-BBF9-15108960572F}" destId="{89B62984-3823-498C-9127-38362674AF93}" srcOrd="1" destOrd="0" presId="urn:microsoft.com/office/officeart/2005/8/layout/vList3"/>
    <dgm:cxn modelId="{4E6BFFBA-88EB-42A1-BF15-D599E447399E}" type="presParOf" srcId="{6F8B3A26-F984-437F-9A53-57A5DDAA19CC}" destId="{A8A63B3A-5F52-4DDA-A546-FE164C24E1E7}" srcOrd="3" destOrd="0" presId="urn:microsoft.com/office/officeart/2005/8/layout/vList3"/>
    <dgm:cxn modelId="{6AC720FC-6570-4BDD-BE1D-E15626C39F8A}" type="presParOf" srcId="{6F8B3A26-F984-437F-9A53-57A5DDAA19CC}" destId="{BC12DB72-C3D4-4640-B878-20C5A8295817}" srcOrd="4" destOrd="0" presId="urn:microsoft.com/office/officeart/2005/8/layout/vList3"/>
    <dgm:cxn modelId="{8AB13624-E903-422F-9CF9-DE9E2CD130CB}" type="presParOf" srcId="{BC12DB72-C3D4-4640-B878-20C5A8295817}" destId="{D3897CD8-2A96-4665-85E7-F62486209E9C}" srcOrd="0" destOrd="0" presId="urn:microsoft.com/office/officeart/2005/8/layout/vList3"/>
    <dgm:cxn modelId="{4FCFDB46-105E-4F4C-B8EF-F9FFA3B4D6D4}" type="presParOf" srcId="{BC12DB72-C3D4-4640-B878-20C5A8295817}" destId="{D38783D0-B243-45B9-9588-B3258CFA30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E5623-ECA6-4464-9774-134C72EEB7E4}" type="doc">
      <dgm:prSet loTypeId="urn:microsoft.com/office/officeart/2005/8/layout/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PR"/>
        </a:p>
      </dgm:t>
    </dgm:pt>
    <dgm:pt modelId="{65779103-11E3-4C19-8169-EB53D6C061FB}">
      <dgm:prSet phldrT="[Text]"/>
      <dgm:spPr/>
      <dgm:t>
        <a:bodyPr/>
        <a:lstStyle/>
        <a:p>
          <a:r>
            <a:rPr lang="es-PR" dirty="0" smtClean="0"/>
            <a:t>Infantes - Escolares</a:t>
          </a:r>
          <a:endParaRPr lang="es-PR" dirty="0"/>
        </a:p>
      </dgm:t>
    </dgm:pt>
    <dgm:pt modelId="{7676AF88-99CD-4540-8785-930E761F6FEA}" type="parTrans" cxnId="{128A3EB9-EAC9-43CC-B2BA-38EC3CCF62BA}">
      <dgm:prSet/>
      <dgm:spPr/>
      <dgm:t>
        <a:bodyPr/>
        <a:lstStyle/>
        <a:p>
          <a:endParaRPr lang="es-PR"/>
        </a:p>
      </dgm:t>
    </dgm:pt>
    <dgm:pt modelId="{8514A66E-866A-400F-BDCF-FA3DF16DCBB0}" type="sibTrans" cxnId="{128A3EB9-EAC9-43CC-B2BA-38EC3CCF62BA}">
      <dgm:prSet/>
      <dgm:spPr/>
      <dgm:t>
        <a:bodyPr/>
        <a:lstStyle/>
        <a:p>
          <a:endParaRPr lang="es-PR"/>
        </a:p>
      </dgm:t>
    </dgm:pt>
    <dgm:pt modelId="{845B67F4-F67B-4A4A-ADF9-BF23B54E0CA8}">
      <dgm:prSet phldrT="[Text]"/>
      <dgm:spPr/>
      <dgm:t>
        <a:bodyPr/>
        <a:lstStyle/>
        <a:p>
          <a:r>
            <a:rPr lang="es-PR" dirty="0" smtClean="0"/>
            <a:t>Adquisición del lenguaje</a:t>
          </a:r>
          <a:endParaRPr lang="es-PR" dirty="0"/>
        </a:p>
      </dgm:t>
    </dgm:pt>
    <dgm:pt modelId="{C5359F48-723E-4C93-80F0-FC80B66570B2}" type="parTrans" cxnId="{295BC0D2-891A-447D-AA01-67C0EDC9D850}">
      <dgm:prSet/>
      <dgm:spPr/>
      <dgm:t>
        <a:bodyPr/>
        <a:lstStyle/>
        <a:p>
          <a:endParaRPr lang="es-PR"/>
        </a:p>
      </dgm:t>
    </dgm:pt>
    <dgm:pt modelId="{BFD9525D-153F-4461-B3B1-32B589D82740}" type="sibTrans" cxnId="{295BC0D2-891A-447D-AA01-67C0EDC9D850}">
      <dgm:prSet/>
      <dgm:spPr/>
      <dgm:t>
        <a:bodyPr/>
        <a:lstStyle/>
        <a:p>
          <a:endParaRPr lang="es-PR"/>
        </a:p>
      </dgm:t>
    </dgm:pt>
    <dgm:pt modelId="{DE296BA7-A4A8-46F4-9C57-54F3BF8E2232}">
      <dgm:prSet phldrT="[Text]"/>
      <dgm:spPr/>
      <dgm:t>
        <a:bodyPr/>
        <a:lstStyle/>
        <a:p>
          <a:r>
            <a:rPr lang="es-PR" dirty="0" smtClean="0"/>
            <a:t>Adolescentes - Adultos</a:t>
          </a:r>
          <a:endParaRPr lang="es-PR" dirty="0"/>
        </a:p>
      </dgm:t>
    </dgm:pt>
    <dgm:pt modelId="{9F780556-36A0-478C-A2E7-63161ED272A8}" type="parTrans" cxnId="{2176020A-A019-46DB-856F-46DF7AAA3F30}">
      <dgm:prSet/>
      <dgm:spPr/>
      <dgm:t>
        <a:bodyPr/>
        <a:lstStyle/>
        <a:p>
          <a:endParaRPr lang="es-PR"/>
        </a:p>
      </dgm:t>
    </dgm:pt>
    <dgm:pt modelId="{AFEA1507-24C9-4948-B5E1-7A98FBC05E8B}" type="sibTrans" cxnId="{2176020A-A019-46DB-856F-46DF7AAA3F30}">
      <dgm:prSet/>
      <dgm:spPr/>
      <dgm:t>
        <a:bodyPr/>
        <a:lstStyle/>
        <a:p>
          <a:endParaRPr lang="es-PR"/>
        </a:p>
      </dgm:t>
    </dgm:pt>
    <dgm:pt modelId="{1937ECD3-3921-42FB-A7C9-E6F90B526096}">
      <dgm:prSet phldrT="[Text]"/>
      <dgm:spPr/>
      <dgm:t>
        <a:bodyPr/>
        <a:lstStyle/>
        <a:p>
          <a:r>
            <a:rPr lang="es-PR" dirty="0" smtClean="0"/>
            <a:t>Inclusión</a:t>
          </a:r>
          <a:endParaRPr lang="es-PR" dirty="0"/>
        </a:p>
      </dgm:t>
    </dgm:pt>
    <dgm:pt modelId="{956CD46A-6894-45D7-9E49-5624BF893087}" type="parTrans" cxnId="{CCA93B94-2448-4B59-BE60-D9207909F847}">
      <dgm:prSet/>
      <dgm:spPr/>
      <dgm:t>
        <a:bodyPr/>
        <a:lstStyle/>
        <a:p>
          <a:endParaRPr lang="es-PR"/>
        </a:p>
      </dgm:t>
    </dgm:pt>
    <dgm:pt modelId="{6816F466-4EA7-4EA3-97B0-17C31EB4DF5D}" type="sibTrans" cxnId="{CCA93B94-2448-4B59-BE60-D9207909F847}">
      <dgm:prSet/>
      <dgm:spPr/>
      <dgm:t>
        <a:bodyPr/>
        <a:lstStyle/>
        <a:p>
          <a:endParaRPr lang="es-PR"/>
        </a:p>
      </dgm:t>
    </dgm:pt>
    <dgm:pt modelId="{7BB40753-33F6-42D2-AFFB-7CD65708CA0A}">
      <dgm:prSet phldrT="[Text]"/>
      <dgm:spPr/>
      <dgm:t>
        <a:bodyPr/>
        <a:lstStyle/>
        <a:p>
          <a:r>
            <a:rPr lang="es-PR" dirty="0" smtClean="0"/>
            <a:t>Eliminar barreras de conocimiento</a:t>
          </a:r>
          <a:endParaRPr lang="es-PR" dirty="0"/>
        </a:p>
      </dgm:t>
    </dgm:pt>
    <dgm:pt modelId="{35F7B526-06D0-48A5-BB51-D0F8D6BB8E06}" type="parTrans" cxnId="{35A71C6D-C95B-4D58-BE89-D277E1D4516A}">
      <dgm:prSet/>
      <dgm:spPr/>
    </dgm:pt>
    <dgm:pt modelId="{6FFE5680-71F6-44B1-9D86-C7091D39879B}" type="sibTrans" cxnId="{35A71C6D-C95B-4D58-BE89-D277E1D4516A}">
      <dgm:prSet/>
      <dgm:spPr/>
    </dgm:pt>
    <dgm:pt modelId="{E170460B-7CD2-4BFC-B322-880848D8DFBC}" type="pres">
      <dgm:prSet presAssocID="{BECE5623-ECA6-4464-9774-134C72EEB7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2A1A7438-BF5E-4E42-B4FF-87C796CB8E89}" type="pres">
      <dgm:prSet presAssocID="{65779103-11E3-4C19-8169-EB53D6C061FB}" presName="composite" presStyleCnt="0"/>
      <dgm:spPr/>
    </dgm:pt>
    <dgm:pt modelId="{60ECA0D6-1198-425D-9812-71129078CE48}" type="pres">
      <dgm:prSet presAssocID="{65779103-11E3-4C19-8169-EB53D6C061F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287485A1-800E-4BBD-B6E9-2EABAEE80079}" type="pres">
      <dgm:prSet presAssocID="{65779103-11E3-4C19-8169-EB53D6C061FB}" presName="parSh" presStyleLbl="node1" presStyleIdx="0" presStyleCnt="2"/>
      <dgm:spPr/>
      <dgm:t>
        <a:bodyPr/>
        <a:lstStyle/>
        <a:p>
          <a:endParaRPr lang="es-PR"/>
        </a:p>
      </dgm:t>
    </dgm:pt>
    <dgm:pt modelId="{A1BEBD12-1AA4-46C2-93B0-4152E63EE158}" type="pres">
      <dgm:prSet presAssocID="{65779103-11E3-4C19-8169-EB53D6C061FB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D25A0404-BBBF-42E1-AD58-8B9C1589B193}" type="pres">
      <dgm:prSet presAssocID="{8514A66E-866A-400F-BDCF-FA3DF16DCBB0}" presName="sibTrans" presStyleLbl="sibTrans2D1" presStyleIdx="0" presStyleCnt="1"/>
      <dgm:spPr/>
      <dgm:t>
        <a:bodyPr/>
        <a:lstStyle/>
        <a:p>
          <a:endParaRPr lang="es-PR"/>
        </a:p>
      </dgm:t>
    </dgm:pt>
    <dgm:pt modelId="{981667AE-F33B-4BFB-92D2-E58B79815BAF}" type="pres">
      <dgm:prSet presAssocID="{8514A66E-866A-400F-BDCF-FA3DF16DCBB0}" presName="connTx" presStyleLbl="sibTrans2D1" presStyleIdx="0" presStyleCnt="1"/>
      <dgm:spPr/>
      <dgm:t>
        <a:bodyPr/>
        <a:lstStyle/>
        <a:p>
          <a:endParaRPr lang="es-PR"/>
        </a:p>
      </dgm:t>
    </dgm:pt>
    <dgm:pt modelId="{E922DC8D-DB4F-462D-A559-6DE1D6D4613A}" type="pres">
      <dgm:prSet presAssocID="{DE296BA7-A4A8-46F4-9C57-54F3BF8E2232}" presName="composite" presStyleCnt="0"/>
      <dgm:spPr/>
    </dgm:pt>
    <dgm:pt modelId="{15D80929-1ED2-41F7-BF12-F0836BEA6A8A}" type="pres">
      <dgm:prSet presAssocID="{DE296BA7-A4A8-46F4-9C57-54F3BF8E223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203AD6AD-DD34-4A0B-9E42-24A76B66C2E2}" type="pres">
      <dgm:prSet presAssocID="{DE296BA7-A4A8-46F4-9C57-54F3BF8E2232}" presName="parSh" presStyleLbl="node1" presStyleIdx="1" presStyleCnt="2"/>
      <dgm:spPr/>
      <dgm:t>
        <a:bodyPr/>
        <a:lstStyle/>
        <a:p>
          <a:endParaRPr lang="es-PR"/>
        </a:p>
      </dgm:t>
    </dgm:pt>
    <dgm:pt modelId="{A0E7BB38-E8FE-4313-958D-5879D8F1BBA0}" type="pres">
      <dgm:prSet presAssocID="{DE296BA7-A4A8-46F4-9C57-54F3BF8E2232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4828599B-50D5-44D2-8551-04DD290E6389}" type="presOf" srcId="{DE296BA7-A4A8-46F4-9C57-54F3BF8E2232}" destId="{203AD6AD-DD34-4A0B-9E42-24A76B66C2E2}" srcOrd="1" destOrd="0" presId="urn:microsoft.com/office/officeart/2005/8/layout/process3"/>
    <dgm:cxn modelId="{2FE34FCB-26DF-4A00-BEC3-97B35C8AE1D6}" type="presOf" srcId="{845B67F4-F67B-4A4A-ADF9-BF23B54E0CA8}" destId="{A1BEBD12-1AA4-46C2-93B0-4152E63EE158}" srcOrd="0" destOrd="0" presId="urn:microsoft.com/office/officeart/2005/8/layout/process3"/>
    <dgm:cxn modelId="{128A3EB9-EAC9-43CC-B2BA-38EC3CCF62BA}" srcId="{BECE5623-ECA6-4464-9774-134C72EEB7E4}" destId="{65779103-11E3-4C19-8169-EB53D6C061FB}" srcOrd="0" destOrd="0" parTransId="{7676AF88-99CD-4540-8785-930E761F6FEA}" sibTransId="{8514A66E-866A-400F-BDCF-FA3DF16DCBB0}"/>
    <dgm:cxn modelId="{573CD69B-994F-4858-B9CE-83166542D66E}" type="presOf" srcId="{65779103-11E3-4C19-8169-EB53D6C061FB}" destId="{60ECA0D6-1198-425D-9812-71129078CE48}" srcOrd="0" destOrd="0" presId="urn:microsoft.com/office/officeart/2005/8/layout/process3"/>
    <dgm:cxn modelId="{AE12062D-0DF9-4E23-B72D-F94158BC4FFF}" type="presOf" srcId="{8514A66E-866A-400F-BDCF-FA3DF16DCBB0}" destId="{D25A0404-BBBF-42E1-AD58-8B9C1589B193}" srcOrd="0" destOrd="0" presId="urn:microsoft.com/office/officeart/2005/8/layout/process3"/>
    <dgm:cxn modelId="{2176020A-A019-46DB-856F-46DF7AAA3F30}" srcId="{BECE5623-ECA6-4464-9774-134C72EEB7E4}" destId="{DE296BA7-A4A8-46F4-9C57-54F3BF8E2232}" srcOrd="1" destOrd="0" parTransId="{9F780556-36A0-478C-A2E7-63161ED272A8}" sibTransId="{AFEA1507-24C9-4948-B5E1-7A98FBC05E8B}"/>
    <dgm:cxn modelId="{35A71C6D-C95B-4D58-BE89-D277E1D4516A}" srcId="{DE296BA7-A4A8-46F4-9C57-54F3BF8E2232}" destId="{7BB40753-33F6-42D2-AFFB-7CD65708CA0A}" srcOrd="1" destOrd="0" parTransId="{35F7B526-06D0-48A5-BB51-D0F8D6BB8E06}" sibTransId="{6FFE5680-71F6-44B1-9D86-C7091D39879B}"/>
    <dgm:cxn modelId="{3E10A6C5-5876-49D7-9EB4-48E1F2314564}" type="presOf" srcId="{8514A66E-866A-400F-BDCF-FA3DF16DCBB0}" destId="{981667AE-F33B-4BFB-92D2-E58B79815BAF}" srcOrd="1" destOrd="0" presId="urn:microsoft.com/office/officeart/2005/8/layout/process3"/>
    <dgm:cxn modelId="{7B1EFC4D-9D01-46AF-8C4F-DB050994BB9B}" type="presOf" srcId="{BECE5623-ECA6-4464-9774-134C72EEB7E4}" destId="{E170460B-7CD2-4BFC-B322-880848D8DFBC}" srcOrd="0" destOrd="0" presId="urn:microsoft.com/office/officeart/2005/8/layout/process3"/>
    <dgm:cxn modelId="{ABBBC99F-CB50-49E7-A53F-506AFD6E78DA}" type="presOf" srcId="{7BB40753-33F6-42D2-AFFB-7CD65708CA0A}" destId="{A0E7BB38-E8FE-4313-958D-5879D8F1BBA0}" srcOrd="0" destOrd="1" presId="urn:microsoft.com/office/officeart/2005/8/layout/process3"/>
    <dgm:cxn modelId="{1DCF7248-B918-4513-8585-B613175E29DC}" type="presOf" srcId="{DE296BA7-A4A8-46F4-9C57-54F3BF8E2232}" destId="{15D80929-1ED2-41F7-BF12-F0836BEA6A8A}" srcOrd="0" destOrd="0" presId="urn:microsoft.com/office/officeart/2005/8/layout/process3"/>
    <dgm:cxn modelId="{CCA93B94-2448-4B59-BE60-D9207909F847}" srcId="{DE296BA7-A4A8-46F4-9C57-54F3BF8E2232}" destId="{1937ECD3-3921-42FB-A7C9-E6F90B526096}" srcOrd="0" destOrd="0" parTransId="{956CD46A-6894-45D7-9E49-5624BF893087}" sibTransId="{6816F466-4EA7-4EA3-97B0-17C31EB4DF5D}"/>
    <dgm:cxn modelId="{41408F3F-D550-45C5-9B5E-D12AD3C3B731}" type="presOf" srcId="{65779103-11E3-4C19-8169-EB53D6C061FB}" destId="{287485A1-800E-4BBD-B6E9-2EABAEE80079}" srcOrd="1" destOrd="0" presId="urn:microsoft.com/office/officeart/2005/8/layout/process3"/>
    <dgm:cxn modelId="{295BC0D2-891A-447D-AA01-67C0EDC9D850}" srcId="{65779103-11E3-4C19-8169-EB53D6C061FB}" destId="{845B67F4-F67B-4A4A-ADF9-BF23B54E0CA8}" srcOrd="0" destOrd="0" parTransId="{C5359F48-723E-4C93-80F0-FC80B66570B2}" sibTransId="{BFD9525D-153F-4461-B3B1-32B589D82740}"/>
    <dgm:cxn modelId="{60241874-1112-4468-978F-C5F66600845C}" type="presOf" srcId="{1937ECD3-3921-42FB-A7C9-E6F90B526096}" destId="{A0E7BB38-E8FE-4313-958D-5879D8F1BBA0}" srcOrd="0" destOrd="0" presId="urn:microsoft.com/office/officeart/2005/8/layout/process3"/>
    <dgm:cxn modelId="{9833B14D-231E-4BF2-832C-A8C43278A299}" type="presParOf" srcId="{E170460B-7CD2-4BFC-B322-880848D8DFBC}" destId="{2A1A7438-BF5E-4E42-B4FF-87C796CB8E89}" srcOrd="0" destOrd="0" presId="urn:microsoft.com/office/officeart/2005/8/layout/process3"/>
    <dgm:cxn modelId="{21915D42-81C3-4A4C-9F3E-AF4FD185AD1E}" type="presParOf" srcId="{2A1A7438-BF5E-4E42-B4FF-87C796CB8E89}" destId="{60ECA0D6-1198-425D-9812-71129078CE48}" srcOrd="0" destOrd="0" presId="urn:microsoft.com/office/officeart/2005/8/layout/process3"/>
    <dgm:cxn modelId="{4003BBCB-654A-4308-9D1A-1EBA4935EF83}" type="presParOf" srcId="{2A1A7438-BF5E-4E42-B4FF-87C796CB8E89}" destId="{287485A1-800E-4BBD-B6E9-2EABAEE80079}" srcOrd="1" destOrd="0" presId="urn:microsoft.com/office/officeart/2005/8/layout/process3"/>
    <dgm:cxn modelId="{A60CDAF8-E9F3-4371-90BF-4AC4A1F642D7}" type="presParOf" srcId="{2A1A7438-BF5E-4E42-B4FF-87C796CB8E89}" destId="{A1BEBD12-1AA4-46C2-93B0-4152E63EE158}" srcOrd="2" destOrd="0" presId="urn:microsoft.com/office/officeart/2005/8/layout/process3"/>
    <dgm:cxn modelId="{9AFD0F22-4F22-4044-AC04-EA8EC3519F71}" type="presParOf" srcId="{E170460B-7CD2-4BFC-B322-880848D8DFBC}" destId="{D25A0404-BBBF-42E1-AD58-8B9C1589B193}" srcOrd="1" destOrd="0" presId="urn:microsoft.com/office/officeart/2005/8/layout/process3"/>
    <dgm:cxn modelId="{17C6A475-13E3-45B4-9D21-3BE89FF44246}" type="presParOf" srcId="{D25A0404-BBBF-42E1-AD58-8B9C1589B193}" destId="{981667AE-F33B-4BFB-92D2-E58B79815BAF}" srcOrd="0" destOrd="0" presId="urn:microsoft.com/office/officeart/2005/8/layout/process3"/>
    <dgm:cxn modelId="{1F9905A7-523B-46FB-BD7C-6E070A01659A}" type="presParOf" srcId="{E170460B-7CD2-4BFC-B322-880848D8DFBC}" destId="{E922DC8D-DB4F-462D-A559-6DE1D6D4613A}" srcOrd="2" destOrd="0" presId="urn:microsoft.com/office/officeart/2005/8/layout/process3"/>
    <dgm:cxn modelId="{741BBC2C-56F3-44CD-BD9F-5BDFACCA8A99}" type="presParOf" srcId="{E922DC8D-DB4F-462D-A559-6DE1D6D4613A}" destId="{15D80929-1ED2-41F7-BF12-F0836BEA6A8A}" srcOrd="0" destOrd="0" presId="urn:microsoft.com/office/officeart/2005/8/layout/process3"/>
    <dgm:cxn modelId="{624D377C-6356-4007-871F-127D9873CB13}" type="presParOf" srcId="{E922DC8D-DB4F-462D-A559-6DE1D6D4613A}" destId="{203AD6AD-DD34-4A0B-9E42-24A76B66C2E2}" srcOrd="1" destOrd="0" presId="urn:microsoft.com/office/officeart/2005/8/layout/process3"/>
    <dgm:cxn modelId="{FF6B20BC-45BD-4F8F-9A77-F01E97D53664}" type="presParOf" srcId="{E922DC8D-DB4F-462D-A559-6DE1D6D4613A}" destId="{A0E7BB38-E8FE-4313-958D-5879D8F1BBA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5B9F0C-3D1B-4CFC-A563-2677C175B76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R"/>
        </a:p>
      </dgm:t>
    </dgm:pt>
    <dgm:pt modelId="{91229B66-62B9-4C90-9B3F-59A27299196C}">
      <dgm:prSet phldrT="[Text]"/>
      <dgm:spPr/>
      <dgm:t>
        <a:bodyPr/>
        <a:lstStyle/>
        <a:p>
          <a:r>
            <a:rPr lang="es-PR" dirty="0" smtClean="0"/>
            <a:t>Enfoque Oral</a:t>
          </a:r>
          <a:endParaRPr lang="es-PR" dirty="0"/>
        </a:p>
      </dgm:t>
    </dgm:pt>
    <dgm:pt modelId="{D0403F91-0BDF-4AB4-B4A5-9D975ED7E715}" type="parTrans" cxnId="{05AF938C-4E55-4684-9E2E-2FD3DC0C0827}">
      <dgm:prSet/>
      <dgm:spPr/>
      <dgm:t>
        <a:bodyPr/>
        <a:lstStyle/>
        <a:p>
          <a:endParaRPr lang="es-PR"/>
        </a:p>
      </dgm:t>
    </dgm:pt>
    <dgm:pt modelId="{9467CF8C-2F67-40C8-8ED7-87B171FC2D05}" type="sibTrans" cxnId="{05AF938C-4E55-4684-9E2E-2FD3DC0C0827}">
      <dgm:prSet/>
      <dgm:spPr/>
      <dgm:t>
        <a:bodyPr/>
        <a:lstStyle/>
        <a:p>
          <a:endParaRPr lang="es-PR"/>
        </a:p>
      </dgm:t>
    </dgm:pt>
    <dgm:pt modelId="{8565B088-E527-4A1D-94DA-B08E681F42FD}">
      <dgm:prSet phldrT="[Text]"/>
      <dgm:spPr/>
      <dgm:t>
        <a:bodyPr/>
        <a:lstStyle/>
        <a:p>
          <a:r>
            <a:rPr lang="es-PR" dirty="0" smtClean="0"/>
            <a:t>Aprendizaje auditivo</a:t>
          </a:r>
          <a:endParaRPr lang="es-PR" dirty="0"/>
        </a:p>
      </dgm:t>
    </dgm:pt>
    <dgm:pt modelId="{29E488AC-6811-49EC-82FB-DEB66B413057}" type="parTrans" cxnId="{02C5DD1A-979E-45EF-B952-CFB2E25A8C97}">
      <dgm:prSet/>
      <dgm:spPr/>
      <dgm:t>
        <a:bodyPr/>
        <a:lstStyle/>
        <a:p>
          <a:endParaRPr lang="es-PR"/>
        </a:p>
      </dgm:t>
    </dgm:pt>
    <dgm:pt modelId="{9EFBD2D1-3BC7-4EBD-85B6-288B33A079CD}" type="sibTrans" cxnId="{02C5DD1A-979E-45EF-B952-CFB2E25A8C97}">
      <dgm:prSet/>
      <dgm:spPr/>
      <dgm:t>
        <a:bodyPr/>
        <a:lstStyle/>
        <a:p>
          <a:endParaRPr lang="es-PR"/>
        </a:p>
      </dgm:t>
    </dgm:pt>
    <dgm:pt modelId="{E7CB047C-108D-4F78-B616-F28026D8FACF}">
      <dgm:prSet phldrT="[Text]"/>
      <dgm:spPr/>
      <dgm:t>
        <a:bodyPr/>
        <a:lstStyle/>
        <a:p>
          <a:r>
            <a:rPr lang="es-PR" dirty="0" smtClean="0"/>
            <a:t>Entrenamiento auditivo</a:t>
          </a:r>
          <a:endParaRPr lang="es-PR" dirty="0"/>
        </a:p>
      </dgm:t>
    </dgm:pt>
    <dgm:pt modelId="{057990FE-4782-47D2-BB16-95FD2DB0198A}" type="parTrans" cxnId="{0BF8543D-A709-431B-B1A4-4300F0A3C5C8}">
      <dgm:prSet/>
      <dgm:spPr/>
      <dgm:t>
        <a:bodyPr/>
        <a:lstStyle/>
        <a:p>
          <a:endParaRPr lang="es-PR"/>
        </a:p>
      </dgm:t>
    </dgm:pt>
    <dgm:pt modelId="{0A11D20A-B3F3-4C9B-ABCB-F03C6BF13290}" type="sibTrans" cxnId="{0BF8543D-A709-431B-B1A4-4300F0A3C5C8}">
      <dgm:prSet/>
      <dgm:spPr/>
      <dgm:t>
        <a:bodyPr/>
        <a:lstStyle/>
        <a:p>
          <a:endParaRPr lang="es-PR"/>
        </a:p>
      </dgm:t>
    </dgm:pt>
    <dgm:pt modelId="{CB06D3EB-0598-4231-BA21-AE38B3D55959}">
      <dgm:prSet phldrT="[Text]"/>
      <dgm:spPr/>
      <dgm:t>
        <a:bodyPr/>
        <a:lstStyle/>
        <a:p>
          <a:r>
            <a:rPr lang="es-PR" dirty="0" smtClean="0"/>
            <a:t>Comunicación total</a:t>
          </a:r>
          <a:endParaRPr lang="es-PR" dirty="0"/>
        </a:p>
      </dgm:t>
    </dgm:pt>
    <dgm:pt modelId="{4270B5C7-7425-4184-B994-F7D3583F0550}" type="parTrans" cxnId="{99148B4F-C687-4242-9254-F967A5F1888F}">
      <dgm:prSet/>
      <dgm:spPr/>
      <dgm:t>
        <a:bodyPr/>
        <a:lstStyle/>
        <a:p>
          <a:endParaRPr lang="es-PR"/>
        </a:p>
      </dgm:t>
    </dgm:pt>
    <dgm:pt modelId="{F67C8122-CD2A-4F9B-AA3D-24A2E5B4C331}" type="sibTrans" cxnId="{99148B4F-C687-4242-9254-F967A5F1888F}">
      <dgm:prSet/>
      <dgm:spPr/>
      <dgm:t>
        <a:bodyPr/>
        <a:lstStyle/>
        <a:p>
          <a:endParaRPr lang="es-PR"/>
        </a:p>
      </dgm:t>
    </dgm:pt>
    <dgm:pt modelId="{A3678E36-8193-4E7E-A8E4-B7B46196626A}">
      <dgm:prSet phldrT="[Text]"/>
      <dgm:spPr/>
      <dgm:t>
        <a:bodyPr/>
        <a:lstStyle/>
        <a:p>
          <a:r>
            <a:rPr lang="es-PR" dirty="0" smtClean="0"/>
            <a:t>Codificación manual</a:t>
          </a:r>
          <a:endParaRPr lang="es-PR" dirty="0"/>
        </a:p>
      </dgm:t>
    </dgm:pt>
    <dgm:pt modelId="{ECD552BC-3CA6-4689-8D38-1C0E59EEB5A1}" type="parTrans" cxnId="{CBF66672-DE88-4A97-A295-840127504727}">
      <dgm:prSet/>
      <dgm:spPr/>
      <dgm:t>
        <a:bodyPr/>
        <a:lstStyle/>
        <a:p>
          <a:endParaRPr lang="es-PR"/>
        </a:p>
      </dgm:t>
    </dgm:pt>
    <dgm:pt modelId="{67E34DD2-8A8B-434F-A108-E625E834BB7F}" type="sibTrans" cxnId="{CBF66672-DE88-4A97-A295-840127504727}">
      <dgm:prSet/>
      <dgm:spPr/>
      <dgm:t>
        <a:bodyPr/>
        <a:lstStyle/>
        <a:p>
          <a:endParaRPr lang="es-PR"/>
        </a:p>
      </dgm:t>
    </dgm:pt>
    <dgm:pt modelId="{C656D440-9C92-4A9A-ACE2-BDD35EA904D1}">
      <dgm:prSet phldrT="[Text]"/>
      <dgm:spPr/>
      <dgm:t>
        <a:bodyPr/>
        <a:lstStyle/>
        <a:p>
          <a:r>
            <a:rPr lang="es-PR" dirty="0" smtClean="0"/>
            <a:t>Deletreo manual</a:t>
          </a:r>
          <a:endParaRPr lang="es-PR" dirty="0"/>
        </a:p>
      </dgm:t>
    </dgm:pt>
    <dgm:pt modelId="{BC34E3E3-3FB2-4ACA-87B8-18D53533EA8E}" type="parTrans" cxnId="{22761B16-6608-4858-8EAE-670254DA2476}">
      <dgm:prSet/>
      <dgm:spPr/>
      <dgm:t>
        <a:bodyPr/>
        <a:lstStyle/>
        <a:p>
          <a:endParaRPr lang="es-PR"/>
        </a:p>
      </dgm:t>
    </dgm:pt>
    <dgm:pt modelId="{DCCD9885-AE72-4267-8DDC-7DC458912918}" type="sibTrans" cxnId="{22761B16-6608-4858-8EAE-670254DA2476}">
      <dgm:prSet/>
      <dgm:spPr/>
      <dgm:t>
        <a:bodyPr/>
        <a:lstStyle/>
        <a:p>
          <a:endParaRPr lang="es-PR"/>
        </a:p>
      </dgm:t>
    </dgm:pt>
    <dgm:pt modelId="{30EB9462-8A7B-43DD-AF95-25AB99B94981}">
      <dgm:prSet phldrT="[Text]"/>
      <dgm:spPr/>
      <dgm:t>
        <a:bodyPr/>
        <a:lstStyle/>
        <a:p>
          <a:r>
            <a:rPr lang="es-PR" dirty="0" smtClean="0"/>
            <a:t>Enfoque bilingüe</a:t>
          </a:r>
          <a:endParaRPr lang="es-PR" dirty="0"/>
        </a:p>
      </dgm:t>
    </dgm:pt>
    <dgm:pt modelId="{B676DEB5-F1CD-4029-BD70-DC90F0F13C45}" type="parTrans" cxnId="{3B8AF690-415D-42F7-A8EF-102595D9DE15}">
      <dgm:prSet/>
      <dgm:spPr/>
      <dgm:t>
        <a:bodyPr/>
        <a:lstStyle/>
        <a:p>
          <a:endParaRPr lang="es-PR"/>
        </a:p>
      </dgm:t>
    </dgm:pt>
    <dgm:pt modelId="{CA47C21F-719A-42E9-B9CC-C2CF5B6D7215}" type="sibTrans" cxnId="{3B8AF690-415D-42F7-A8EF-102595D9DE15}">
      <dgm:prSet/>
      <dgm:spPr/>
      <dgm:t>
        <a:bodyPr/>
        <a:lstStyle/>
        <a:p>
          <a:endParaRPr lang="es-PR"/>
        </a:p>
      </dgm:t>
    </dgm:pt>
    <dgm:pt modelId="{C348F44D-0713-4886-999A-88A7653BC568}">
      <dgm:prSet phldrT="[Text]"/>
      <dgm:spPr/>
      <dgm:t>
        <a:bodyPr/>
        <a:lstStyle/>
        <a:p>
          <a:r>
            <a:rPr lang="es-PR" dirty="0" smtClean="0"/>
            <a:t>La utilización del lenguaje de señas junto con el lenguaje principal del Estado.</a:t>
          </a:r>
          <a:endParaRPr lang="es-PR" dirty="0"/>
        </a:p>
      </dgm:t>
    </dgm:pt>
    <dgm:pt modelId="{483A5B54-23EE-4B09-B078-3DAE4C34A6E8}" type="parTrans" cxnId="{F2653C67-A552-4A96-A0C2-FE2B5DCC446B}">
      <dgm:prSet/>
      <dgm:spPr/>
      <dgm:t>
        <a:bodyPr/>
        <a:lstStyle/>
        <a:p>
          <a:endParaRPr lang="es-PR"/>
        </a:p>
      </dgm:t>
    </dgm:pt>
    <dgm:pt modelId="{6DC7B798-1A02-4CBC-8B9B-194FB260756B}" type="sibTrans" cxnId="{F2653C67-A552-4A96-A0C2-FE2B5DCC446B}">
      <dgm:prSet/>
      <dgm:spPr/>
      <dgm:t>
        <a:bodyPr/>
        <a:lstStyle/>
        <a:p>
          <a:endParaRPr lang="es-PR"/>
        </a:p>
      </dgm:t>
    </dgm:pt>
    <dgm:pt modelId="{8E618BAE-EB82-405A-A28D-62B59BA327DB}">
      <dgm:prSet phldrT="[Text]"/>
      <dgm:spPr/>
      <dgm:t>
        <a:bodyPr/>
        <a:lstStyle/>
        <a:p>
          <a:r>
            <a:rPr lang="es-PR" dirty="0" smtClean="0"/>
            <a:t>Lectura labial</a:t>
          </a:r>
          <a:endParaRPr lang="es-PR" dirty="0"/>
        </a:p>
      </dgm:t>
    </dgm:pt>
    <dgm:pt modelId="{EFD0D571-B953-4634-8783-D0BCA3D40327}" type="parTrans" cxnId="{0FF8B64E-A792-401C-8B59-91687861C239}">
      <dgm:prSet/>
      <dgm:spPr/>
      <dgm:t>
        <a:bodyPr/>
        <a:lstStyle/>
        <a:p>
          <a:endParaRPr lang="es-PR"/>
        </a:p>
      </dgm:t>
    </dgm:pt>
    <dgm:pt modelId="{3E6B17BD-8285-4000-B7B3-EA26EBBC88AD}" type="sibTrans" cxnId="{0FF8B64E-A792-401C-8B59-91687861C239}">
      <dgm:prSet/>
      <dgm:spPr/>
      <dgm:t>
        <a:bodyPr/>
        <a:lstStyle/>
        <a:p>
          <a:endParaRPr lang="es-PR"/>
        </a:p>
      </dgm:t>
    </dgm:pt>
    <dgm:pt modelId="{BEBFE617-75BF-4E36-9529-245E10820685}">
      <dgm:prSet phldrT="[Text]"/>
      <dgm:spPr/>
      <dgm:t>
        <a:bodyPr/>
        <a:lstStyle/>
        <a:p>
          <a:r>
            <a:rPr lang="es-PR" dirty="0" smtClean="0"/>
            <a:t>Palabra complementada</a:t>
          </a:r>
          <a:endParaRPr lang="es-PR" dirty="0"/>
        </a:p>
      </dgm:t>
    </dgm:pt>
    <dgm:pt modelId="{315D2BB5-5D63-4DAB-92C0-253BED6C94BC}" type="parTrans" cxnId="{DA3D4743-AFC2-4E7A-9ED7-8891F3673880}">
      <dgm:prSet/>
      <dgm:spPr/>
      <dgm:t>
        <a:bodyPr/>
        <a:lstStyle/>
        <a:p>
          <a:endParaRPr lang="es-PR"/>
        </a:p>
      </dgm:t>
    </dgm:pt>
    <dgm:pt modelId="{B19BCBFF-2243-4D61-92E6-20B81CBB5FC0}" type="sibTrans" cxnId="{DA3D4743-AFC2-4E7A-9ED7-8891F3673880}">
      <dgm:prSet/>
      <dgm:spPr/>
      <dgm:t>
        <a:bodyPr/>
        <a:lstStyle/>
        <a:p>
          <a:endParaRPr lang="es-PR"/>
        </a:p>
      </dgm:t>
    </dgm:pt>
    <dgm:pt modelId="{2FB87BAA-5053-405D-94A5-2C277A41CCFD}">
      <dgm:prSet phldrT="[Text]"/>
      <dgm:spPr/>
      <dgm:t>
        <a:bodyPr/>
        <a:lstStyle/>
        <a:p>
          <a:r>
            <a:rPr lang="es-PR" dirty="0" smtClean="0"/>
            <a:t>Método visual-fonético</a:t>
          </a:r>
          <a:endParaRPr lang="es-PR" dirty="0"/>
        </a:p>
      </dgm:t>
    </dgm:pt>
    <dgm:pt modelId="{6132CF8B-B7BB-488B-835F-D7BC80E1F31F}" type="parTrans" cxnId="{860438D7-9F61-4035-9279-A4B625C4BACB}">
      <dgm:prSet/>
      <dgm:spPr/>
      <dgm:t>
        <a:bodyPr/>
        <a:lstStyle/>
        <a:p>
          <a:endParaRPr lang="es-PR"/>
        </a:p>
      </dgm:t>
    </dgm:pt>
    <dgm:pt modelId="{4EAFEC7F-1D7D-4B63-9D56-89C9C90E1D8B}" type="sibTrans" cxnId="{860438D7-9F61-4035-9279-A4B625C4BACB}">
      <dgm:prSet/>
      <dgm:spPr/>
      <dgm:t>
        <a:bodyPr/>
        <a:lstStyle/>
        <a:p>
          <a:endParaRPr lang="es-PR"/>
        </a:p>
      </dgm:t>
    </dgm:pt>
    <dgm:pt modelId="{336CF449-44A9-4D7E-8E63-5FFB6B9A0986}" type="pres">
      <dgm:prSet presAssocID="{8C5B9F0C-3D1B-4CFC-A563-2677C175B7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F6A4A76E-E8E6-42EF-A490-1A1BB7D03839}" type="pres">
      <dgm:prSet presAssocID="{91229B66-62B9-4C90-9B3F-59A2729919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4BF0EB17-498D-4DEA-8DAB-69D4242F7C9B}" type="pres">
      <dgm:prSet presAssocID="{9467CF8C-2F67-40C8-8ED7-87B171FC2D05}" presName="sibTrans" presStyleCnt="0"/>
      <dgm:spPr/>
    </dgm:pt>
    <dgm:pt modelId="{4F0384AB-4388-427C-A203-E5509237FCB6}" type="pres">
      <dgm:prSet presAssocID="{CB06D3EB-0598-4231-BA21-AE38B3D559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0330D252-F1DF-44A9-9D9D-11C1A0E1ECBE}" type="pres">
      <dgm:prSet presAssocID="{F67C8122-CD2A-4F9B-AA3D-24A2E5B4C331}" presName="sibTrans" presStyleCnt="0"/>
      <dgm:spPr/>
    </dgm:pt>
    <dgm:pt modelId="{0465AAFA-6B9A-4C48-9804-11313A53E2A6}" type="pres">
      <dgm:prSet presAssocID="{30EB9462-8A7B-43DD-AF95-25AB99B949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0FF8B64E-A792-401C-8B59-91687861C239}" srcId="{91229B66-62B9-4C90-9B3F-59A27299196C}" destId="{8E618BAE-EB82-405A-A28D-62B59BA327DB}" srcOrd="2" destOrd="0" parTransId="{EFD0D571-B953-4634-8783-D0BCA3D40327}" sibTransId="{3E6B17BD-8285-4000-B7B3-EA26EBBC88AD}"/>
    <dgm:cxn modelId="{05AF938C-4E55-4684-9E2E-2FD3DC0C0827}" srcId="{8C5B9F0C-3D1B-4CFC-A563-2677C175B768}" destId="{91229B66-62B9-4C90-9B3F-59A27299196C}" srcOrd="0" destOrd="0" parTransId="{D0403F91-0BDF-4AB4-B4A5-9D975ED7E715}" sibTransId="{9467CF8C-2F67-40C8-8ED7-87B171FC2D05}"/>
    <dgm:cxn modelId="{3B8AF690-415D-42F7-A8EF-102595D9DE15}" srcId="{8C5B9F0C-3D1B-4CFC-A563-2677C175B768}" destId="{30EB9462-8A7B-43DD-AF95-25AB99B94981}" srcOrd="2" destOrd="0" parTransId="{B676DEB5-F1CD-4029-BD70-DC90F0F13C45}" sibTransId="{CA47C21F-719A-42E9-B9CC-C2CF5B6D7215}"/>
    <dgm:cxn modelId="{0BF8543D-A709-431B-B1A4-4300F0A3C5C8}" srcId="{91229B66-62B9-4C90-9B3F-59A27299196C}" destId="{E7CB047C-108D-4F78-B616-F28026D8FACF}" srcOrd="1" destOrd="0" parTransId="{057990FE-4782-47D2-BB16-95FD2DB0198A}" sibTransId="{0A11D20A-B3F3-4C9B-ABCB-F03C6BF13290}"/>
    <dgm:cxn modelId="{F1ADD2A3-DD9C-415C-AAE0-1629BF454F23}" type="presOf" srcId="{C656D440-9C92-4A9A-ACE2-BDD35EA904D1}" destId="{4F0384AB-4388-427C-A203-E5509237FCB6}" srcOrd="0" destOrd="2" presId="urn:microsoft.com/office/officeart/2005/8/layout/hList6"/>
    <dgm:cxn modelId="{22761B16-6608-4858-8EAE-670254DA2476}" srcId="{CB06D3EB-0598-4231-BA21-AE38B3D55959}" destId="{C656D440-9C92-4A9A-ACE2-BDD35EA904D1}" srcOrd="1" destOrd="0" parTransId="{BC34E3E3-3FB2-4ACA-87B8-18D53533EA8E}" sibTransId="{DCCD9885-AE72-4267-8DDC-7DC458912918}"/>
    <dgm:cxn modelId="{25AE9955-353C-4299-9BE4-3B8CB5BE708C}" type="presOf" srcId="{A3678E36-8193-4E7E-A8E4-B7B46196626A}" destId="{4F0384AB-4388-427C-A203-E5509237FCB6}" srcOrd="0" destOrd="1" presId="urn:microsoft.com/office/officeart/2005/8/layout/hList6"/>
    <dgm:cxn modelId="{99148B4F-C687-4242-9254-F967A5F1888F}" srcId="{8C5B9F0C-3D1B-4CFC-A563-2677C175B768}" destId="{CB06D3EB-0598-4231-BA21-AE38B3D55959}" srcOrd="1" destOrd="0" parTransId="{4270B5C7-7425-4184-B994-F7D3583F0550}" sibTransId="{F67C8122-CD2A-4F9B-AA3D-24A2E5B4C331}"/>
    <dgm:cxn modelId="{F6AD2AD6-EEB7-4410-9452-CE1A733E30C7}" type="presOf" srcId="{BEBFE617-75BF-4E36-9529-245E10820685}" destId="{F6A4A76E-E8E6-42EF-A490-1A1BB7D03839}" srcOrd="0" destOrd="4" presId="urn:microsoft.com/office/officeart/2005/8/layout/hList6"/>
    <dgm:cxn modelId="{5AA7042F-6391-4837-89EE-7E4D33E5F24E}" type="presOf" srcId="{2FB87BAA-5053-405D-94A5-2C277A41CCFD}" destId="{F6A4A76E-E8E6-42EF-A490-1A1BB7D03839}" srcOrd="0" destOrd="5" presId="urn:microsoft.com/office/officeart/2005/8/layout/hList6"/>
    <dgm:cxn modelId="{D170ED2B-B069-4F87-AEFF-A4D246F74C0F}" type="presOf" srcId="{91229B66-62B9-4C90-9B3F-59A27299196C}" destId="{F6A4A76E-E8E6-42EF-A490-1A1BB7D03839}" srcOrd="0" destOrd="0" presId="urn:microsoft.com/office/officeart/2005/8/layout/hList6"/>
    <dgm:cxn modelId="{9E35BD93-3B6C-4E78-B703-25481B22253E}" type="presOf" srcId="{E7CB047C-108D-4F78-B616-F28026D8FACF}" destId="{F6A4A76E-E8E6-42EF-A490-1A1BB7D03839}" srcOrd="0" destOrd="2" presId="urn:microsoft.com/office/officeart/2005/8/layout/hList6"/>
    <dgm:cxn modelId="{1C6F2EC4-470B-4BC2-BCFD-2CF06F01A0AC}" type="presOf" srcId="{CB06D3EB-0598-4231-BA21-AE38B3D55959}" destId="{4F0384AB-4388-427C-A203-E5509237FCB6}" srcOrd="0" destOrd="0" presId="urn:microsoft.com/office/officeart/2005/8/layout/hList6"/>
    <dgm:cxn modelId="{C6ACCC30-0D84-4AAC-B751-594789C26AF3}" type="presOf" srcId="{8C5B9F0C-3D1B-4CFC-A563-2677C175B768}" destId="{336CF449-44A9-4D7E-8E63-5FFB6B9A0986}" srcOrd="0" destOrd="0" presId="urn:microsoft.com/office/officeart/2005/8/layout/hList6"/>
    <dgm:cxn modelId="{85A4E9F6-36D5-4FEF-A62D-2E5B19E5F900}" type="presOf" srcId="{8E618BAE-EB82-405A-A28D-62B59BA327DB}" destId="{F6A4A76E-E8E6-42EF-A490-1A1BB7D03839}" srcOrd="0" destOrd="3" presId="urn:microsoft.com/office/officeart/2005/8/layout/hList6"/>
    <dgm:cxn modelId="{02C5DD1A-979E-45EF-B952-CFB2E25A8C97}" srcId="{91229B66-62B9-4C90-9B3F-59A27299196C}" destId="{8565B088-E527-4A1D-94DA-B08E681F42FD}" srcOrd="0" destOrd="0" parTransId="{29E488AC-6811-49EC-82FB-DEB66B413057}" sibTransId="{9EFBD2D1-3BC7-4EBD-85B6-288B33A079CD}"/>
    <dgm:cxn modelId="{DA3D4743-AFC2-4E7A-9ED7-8891F3673880}" srcId="{91229B66-62B9-4C90-9B3F-59A27299196C}" destId="{BEBFE617-75BF-4E36-9529-245E10820685}" srcOrd="3" destOrd="0" parTransId="{315D2BB5-5D63-4DAB-92C0-253BED6C94BC}" sibTransId="{B19BCBFF-2243-4D61-92E6-20B81CBB5FC0}"/>
    <dgm:cxn modelId="{CBF66672-DE88-4A97-A295-840127504727}" srcId="{CB06D3EB-0598-4231-BA21-AE38B3D55959}" destId="{A3678E36-8193-4E7E-A8E4-B7B46196626A}" srcOrd="0" destOrd="0" parTransId="{ECD552BC-3CA6-4689-8D38-1C0E59EEB5A1}" sibTransId="{67E34DD2-8A8B-434F-A108-E625E834BB7F}"/>
    <dgm:cxn modelId="{F35E790C-7108-4E83-AB4A-4778AF7CB19C}" type="presOf" srcId="{8565B088-E527-4A1D-94DA-B08E681F42FD}" destId="{F6A4A76E-E8E6-42EF-A490-1A1BB7D03839}" srcOrd="0" destOrd="1" presId="urn:microsoft.com/office/officeart/2005/8/layout/hList6"/>
    <dgm:cxn modelId="{F2653C67-A552-4A96-A0C2-FE2B5DCC446B}" srcId="{30EB9462-8A7B-43DD-AF95-25AB99B94981}" destId="{C348F44D-0713-4886-999A-88A7653BC568}" srcOrd="0" destOrd="0" parTransId="{483A5B54-23EE-4B09-B078-3DAE4C34A6E8}" sibTransId="{6DC7B798-1A02-4CBC-8B9B-194FB260756B}"/>
    <dgm:cxn modelId="{860438D7-9F61-4035-9279-A4B625C4BACB}" srcId="{91229B66-62B9-4C90-9B3F-59A27299196C}" destId="{2FB87BAA-5053-405D-94A5-2C277A41CCFD}" srcOrd="4" destOrd="0" parTransId="{6132CF8B-B7BB-488B-835F-D7BC80E1F31F}" sibTransId="{4EAFEC7F-1D7D-4B63-9D56-89C9C90E1D8B}"/>
    <dgm:cxn modelId="{6EA7E94E-862B-4406-9F98-C60F46D163A2}" type="presOf" srcId="{30EB9462-8A7B-43DD-AF95-25AB99B94981}" destId="{0465AAFA-6B9A-4C48-9804-11313A53E2A6}" srcOrd="0" destOrd="0" presId="urn:microsoft.com/office/officeart/2005/8/layout/hList6"/>
    <dgm:cxn modelId="{95AE37F7-3082-46C8-BACC-00AC379F26F5}" type="presOf" srcId="{C348F44D-0713-4886-999A-88A7653BC568}" destId="{0465AAFA-6B9A-4C48-9804-11313A53E2A6}" srcOrd="0" destOrd="1" presId="urn:microsoft.com/office/officeart/2005/8/layout/hList6"/>
    <dgm:cxn modelId="{44AAF072-7EC6-4FE6-9303-9F8D5483A98D}" type="presParOf" srcId="{336CF449-44A9-4D7E-8E63-5FFB6B9A0986}" destId="{F6A4A76E-E8E6-42EF-A490-1A1BB7D03839}" srcOrd="0" destOrd="0" presId="urn:microsoft.com/office/officeart/2005/8/layout/hList6"/>
    <dgm:cxn modelId="{AA22B44B-8480-404C-84B6-6B19A4273F3A}" type="presParOf" srcId="{336CF449-44A9-4D7E-8E63-5FFB6B9A0986}" destId="{4BF0EB17-498D-4DEA-8DAB-69D4242F7C9B}" srcOrd="1" destOrd="0" presId="urn:microsoft.com/office/officeart/2005/8/layout/hList6"/>
    <dgm:cxn modelId="{2A9D84CC-6B91-4A4D-AB09-32C1B9EFCBB8}" type="presParOf" srcId="{336CF449-44A9-4D7E-8E63-5FFB6B9A0986}" destId="{4F0384AB-4388-427C-A203-E5509237FCB6}" srcOrd="2" destOrd="0" presId="urn:microsoft.com/office/officeart/2005/8/layout/hList6"/>
    <dgm:cxn modelId="{502DAFDF-4DF6-4345-A354-13044991CC7B}" type="presParOf" srcId="{336CF449-44A9-4D7E-8E63-5FFB6B9A0986}" destId="{0330D252-F1DF-44A9-9D9D-11C1A0E1ECBE}" srcOrd="3" destOrd="0" presId="urn:microsoft.com/office/officeart/2005/8/layout/hList6"/>
    <dgm:cxn modelId="{2654E096-96C1-413D-BDBA-34C2BE2E91E0}" type="presParOf" srcId="{336CF449-44A9-4D7E-8E63-5FFB6B9A0986}" destId="{0465AAFA-6B9A-4C48-9804-11313A53E2A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3CBB2F-52BA-45AB-A6B0-BA3B0576C91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R"/>
        </a:p>
      </dgm:t>
    </dgm:pt>
    <dgm:pt modelId="{73C01A2F-2A3F-4A6D-B59A-941BE5418ACA}">
      <dgm:prSet phldrT="[Text]"/>
      <dgm:spPr/>
      <dgm:t>
        <a:bodyPr/>
        <a:lstStyle/>
        <a:p>
          <a:r>
            <a:rPr lang="es-PR" dirty="0" smtClean="0"/>
            <a:t>B</a:t>
          </a:r>
          <a:endParaRPr lang="es-PR" dirty="0"/>
        </a:p>
      </dgm:t>
    </dgm:pt>
    <dgm:pt modelId="{58586187-CB70-4E06-81A1-863BEAC235DB}" type="parTrans" cxnId="{2788A57A-5BDF-4D2B-B14E-63D0CA68CFDC}">
      <dgm:prSet/>
      <dgm:spPr/>
      <dgm:t>
        <a:bodyPr/>
        <a:lstStyle/>
        <a:p>
          <a:endParaRPr lang="es-PR"/>
        </a:p>
      </dgm:t>
    </dgm:pt>
    <dgm:pt modelId="{F0068D25-BDD1-4C34-8671-6A87B392F7EF}" type="sibTrans" cxnId="{2788A57A-5BDF-4D2B-B14E-63D0CA68CFDC}">
      <dgm:prSet/>
      <dgm:spPr/>
      <dgm:t>
        <a:bodyPr/>
        <a:lstStyle/>
        <a:p>
          <a:endParaRPr lang="es-PR"/>
        </a:p>
      </dgm:t>
    </dgm:pt>
    <dgm:pt modelId="{3F866005-7AE3-4D95-BCE2-81F3F37A1E86}">
      <dgm:prSet phldrT="[Text]"/>
      <dgm:spPr/>
      <dgm:t>
        <a:bodyPr/>
        <a:lstStyle/>
        <a:p>
          <a:r>
            <a:rPr lang="es-PR" dirty="0" smtClean="0"/>
            <a:t>I</a:t>
          </a:r>
          <a:endParaRPr lang="es-PR" dirty="0"/>
        </a:p>
      </dgm:t>
    </dgm:pt>
    <dgm:pt modelId="{CC06B9B3-1A27-4BB0-B681-E185064FA788}" type="parTrans" cxnId="{2CA9DD9C-C8F5-4015-A7E1-3235F982E0D4}">
      <dgm:prSet/>
      <dgm:spPr/>
      <dgm:t>
        <a:bodyPr/>
        <a:lstStyle/>
        <a:p>
          <a:endParaRPr lang="es-PR"/>
        </a:p>
      </dgm:t>
    </dgm:pt>
    <dgm:pt modelId="{DF80CD4C-A664-40E0-A698-26D978B68F7E}" type="sibTrans" cxnId="{2CA9DD9C-C8F5-4015-A7E1-3235F982E0D4}">
      <dgm:prSet/>
      <dgm:spPr/>
      <dgm:t>
        <a:bodyPr/>
        <a:lstStyle/>
        <a:p>
          <a:endParaRPr lang="es-PR"/>
        </a:p>
      </dgm:t>
    </dgm:pt>
    <dgm:pt modelId="{9CB4C580-57A1-4BA9-82B1-93BAF466668F}">
      <dgm:prSet phldrT="[Text]"/>
      <dgm:spPr/>
      <dgm:t>
        <a:bodyPr/>
        <a:lstStyle/>
        <a:p>
          <a:r>
            <a:rPr lang="es-PR" dirty="0" smtClean="0"/>
            <a:t>N</a:t>
          </a:r>
          <a:endParaRPr lang="es-PR" dirty="0"/>
        </a:p>
      </dgm:t>
    </dgm:pt>
    <dgm:pt modelId="{612B0F35-0D1D-4945-BCCE-07992F65EF52}" type="parTrans" cxnId="{E80869F5-1E90-45A1-9D94-3E68A7FBC477}">
      <dgm:prSet/>
      <dgm:spPr/>
      <dgm:t>
        <a:bodyPr/>
        <a:lstStyle/>
        <a:p>
          <a:endParaRPr lang="es-PR"/>
        </a:p>
      </dgm:t>
    </dgm:pt>
    <dgm:pt modelId="{AFC0606A-2D51-4F7B-83BC-736A647DB02C}" type="sibTrans" cxnId="{E80869F5-1E90-45A1-9D94-3E68A7FBC477}">
      <dgm:prSet/>
      <dgm:spPr/>
      <dgm:t>
        <a:bodyPr/>
        <a:lstStyle/>
        <a:p>
          <a:endParaRPr lang="es-PR"/>
        </a:p>
      </dgm:t>
    </dgm:pt>
    <dgm:pt modelId="{C21AAE85-ECBE-4BD6-B5A4-7FE7C44EC324}">
      <dgm:prSet phldrT="[Text]"/>
      <dgm:spPr/>
      <dgm:t>
        <a:bodyPr/>
        <a:lstStyle/>
        <a:p>
          <a:r>
            <a:rPr lang="es-PR" dirty="0" smtClean="0"/>
            <a:t>G</a:t>
          </a:r>
          <a:endParaRPr lang="es-PR" dirty="0"/>
        </a:p>
      </dgm:t>
    </dgm:pt>
    <dgm:pt modelId="{92BE97AF-B292-4264-9C0B-77D687591389}" type="parTrans" cxnId="{66E311C9-40AA-4677-B04A-B6AC61D3A464}">
      <dgm:prSet/>
      <dgm:spPr/>
      <dgm:t>
        <a:bodyPr/>
        <a:lstStyle/>
        <a:p>
          <a:endParaRPr lang="es-PR"/>
        </a:p>
      </dgm:t>
    </dgm:pt>
    <dgm:pt modelId="{0B0DA62B-5A4B-461D-BB3C-75164100A46D}" type="sibTrans" cxnId="{66E311C9-40AA-4677-B04A-B6AC61D3A464}">
      <dgm:prSet/>
      <dgm:spPr/>
      <dgm:t>
        <a:bodyPr/>
        <a:lstStyle/>
        <a:p>
          <a:endParaRPr lang="es-PR"/>
        </a:p>
      </dgm:t>
    </dgm:pt>
    <dgm:pt modelId="{2C1B74D9-8E47-49D4-BB0E-6A69609AA50B}">
      <dgm:prSet phldrT="[Text]"/>
      <dgm:spPr/>
      <dgm:t>
        <a:bodyPr/>
        <a:lstStyle/>
        <a:p>
          <a:r>
            <a:rPr lang="es-PR" dirty="0" smtClean="0"/>
            <a:t>O</a:t>
          </a:r>
          <a:endParaRPr lang="es-PR" dirty="0"/>
        </a:p>
      </dgm:t>
    </dgm:pt>
    <dgm:pt modelId="{9508C8B3-F3B0-49D5-9549-68E78F285726}" type="parTrans" cxnId="{3948B40D-99D2-4FA1-B7A6-095AB0211A84}">
      <dgm:prSet/>
      <dgm:spPr/>
      <dgm:t>
        <a:bodyPr/>
        <a:lstStyle/>
        <a:p>
          <a:endParaRPr lang="es-PR"/>
        </a:p>
      </dgm:t>
    </dgm:pt>
    <dgm:pt modelId="{9301B60D-4CEC-4FF0-BF98-4FDBFAEE1F40}" type="sibTrans" cxnId="{3948B40D-99D2-4FA1-B7A6-095AB0211A84}">
      <dgm:prSet/>
      <dgm:spPr/>
      <dgm:t>
        <a:bodyPr/>
        <a:lstStyle/>
        <a:p>
          <a:endParaRPr lang="es-PR"/>
        </a:p>
      </dgm:t>
    </dgm:pt>
    <dgm:pt modelId="{95B6B266-DA7F-4F55-B2D3-FCBEF0E39A11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CCE93B19-14C8-4F89-B890-0A52475F0627}" type="parTrans" cxnId="{90521AE1-13FB-4ACA-851F-56390FD0A3CC}">
      <dgm:prSet/>
      <dgm:spPr/>
      <dgm:t>
        <a:bodyPr/>
        <a:lstStyle/>
        <a:p>
          <a:endParaRPr lang="es-PR"/>
        </a:p>
      </dgm:t>
    </dgm:pt>
    <dgm:pt modelId="{832CB8EA-820E-421A-9192-A0D205D2D35D}" type="sibTrans" cxnId="{90521AE1-13FB-4ACA-851F-56390FD0A3CC}">
      <dgm:prSet/>
      <dgm:spPr/>
      <dgm:t>
        <a:bodyPr/>
        <a:lstStyle/>
        <a:p>
          <a:endParaRPr lang="es-PR"/>
        </a:p>
      </dgm:t>
    </dgm:pt>
    <dgm:pt modelId="{9E98176A-D754-4573-AC7B-2A3EAEEBA504}">
      <dgm:prSet phldrT="[Text]"/>
      <dgm:spPr/>
      <dgm:t>
        <a:bodyPr/>
        <a:lstStyle/>
        <a:p>
          <a:r>
            <a:rPr lang="es-PR" dirty="0" smtClean="0"/>
            <a:t>C</a:t>
          </a:r>
          <a:endParaRPr lang="es-PR" dirty="0"/>
        </a:p>
      </dgm:t>
    </dgm:pt>
    <dgm:pt modelId="{682588F2-9BB4-4543-A1BD-83C94C78AFA2}" type="parTrans" cxnId="{70480A48-D8AD-461D-9F97-FA940ACAC033}">
      <dgm:prSet/>
      <dgm:spPr/>
      <dgm:t>
        <a:bodyPr/>
        <a:lstStyle/>
        <a:p>
          <a:endParaRPr lang="es-PR"/>
        </a:p>
      </dgm:t>
    </dgm:pt>
    <dgm:pt modelId="{BB5FA17A-F609-492D-9E20-A764726050EE}" type="sibTrans" cxnId="{70480A48-D8AD-461D-9F97-FA940ACAC033}">
      <dgm:prSet/>
      <dgm:spPr/>
      <dgm:t>
        <a:bodyPr/>
        <a:lstStyle/>
        <a:p>
          <a:endParaRPr lang="es-PR"/>
        </a:p>
      </dgm:t>
    </dgm:pt>
    <dgm:pt modelId="{534DB144-E94E-4E85-9A98-7F7C9547139A}">
      <dgm:prSet phldrT="[Text]"/>
      <dgm:spPr/>
      <dgm:t>
        <a:bodyPr/>
        <a:lstStyle/>
        <a:p>
          <a:r>
            <a:rPr lang="es-PR" dirty="0" smtClean="0"/>
            <a:t>C</a:t>
          </a:r>
          <a:endParaRPr lang="es-PR" dirty="0"/>
        </a:p>
      </dgm:t>
    </dgm:pt>
    <dgm:pt modelId="{C58D5793-732D-445A-88CA-1959D87ADD67}" type="parTrans" cxnId="{C2495843-624E-46B5-847E-7EF1B512ED4A}">
      <dgm:prSet/>
      <dgm:spPr/>
      <dgm:t>
        <a:bodyPr/>
        <a:lstStyle/>
        <a:p>
          <a:endParaRPr lang="es-PR"/>
        </a:p>
      </dgm:t>
    </dgm:pt>
    <dgm:pt modelId="{951FD381-9805-4596-B282-BDE63BDC600C}" type="sibTrans" cxnId="{C2495843-624E-46B5-847E-7EF1B512ED4A}">
      <dgm:prSet/>
      <dgm:spPr/>
      <dgm:t>
        <a:bodyPr/>
        <a:lstStyle/>
        <a:p>
          <a:endParaRPr lang="es-PR"/>
        </a:p>
      </dgm:t>
    </dgm:pt>
    <dgm:pt modelId="{621C131D-CCC5-4BE6-8803-49FED0E7CCA7}">
      <dgm:prSet phldrT="[Text]"/>
      <dgm:spPr/>
      <dgm:t>
        <a:bodyPr/>
        <a:lstStyle/>
        <a:p>
          <a:r>
            <a:rPr lang="es-PR" dirty="0" smtClean="0"/>
            <a:t>C</a:t>
          </a:r>
          <a:endParaRPr lang="es-PR" dirty="0"/>
        </a:p>
      </dgm:t>
    </dgm:pt>
    <dgm:pt modelId="{3072D8BF-7A18-4457-8508-97E18B03E48B}" type="parTrans" cxnId="{2E49768E-269C-4C4F-B4B2-C273E6784874}">
      <dgm:prSet/>
      <dgm:spPr/>
      <dgm:t>
        <a:bodyPr/>
        <a:lstStyle/>
        <a:p>
          <a:endParaRPr lang="es-PR"/>
        </a:p>
      </dgm:t>
    </dgm:pt>
    <dgm:pt modelId="{92F5D5C7-49F7-4E11-9DF7-A47E570F3692}" type="sibTrans" cxnId="{2E49768E-269C-4C4F-B4B2-C273E6784874}">
      <dgm:prSet/>
      <dgm:spPr/>
      <dgm:t>
        <a:bodyPr/>
        <a:lstStyle/>
        <a:p>
          <a:endParaRPr lang="es-PR"/>
        </a:p>
      </dgm:t>
    </dgm:pt>
    <dgm:pt modelId="{D42A4231-8E8A-4A7B-A060-AEDD8F4607A6}">
      <dgm:prSet phldrT="[Text]"/>
      <dgm:spPr/>
      <dgm:t>
        <a:bodyPr/>
        <a:lstStyle/>
        <a:p>
          <a:r>
            <a:rPr lang="es-PR" dirty="0" smtClean="0"/>
            <a:t>B</a:t>
          </a:r>
          <a:endParaRPr lang="es-PR" dirty="0"/>
        </a:p>
      </dgm:t>
    </dgm:pt>
    <dgm:pt modelId="{94F34E23-4E77-4065-8AB6-145A4DDF584D}" type="parTrans" cxnId="{BE8EBAA8-7492-45D1-85E6-EC56C2015054}">
      <dgm:prSet/>
      <dgm:spPr/>
      <dgm:t>
        <a:bodyPr/>
        <a:lstStyle/>
        <a:p>
          <a:endParaRPr lang="es-PR"/>
        </a:p>
      </dgm:t>
    </dgm:pt>
    <dgm:pt modelId="{22CC78A1-EBFB-4B34-9C5F-F45D42477506}" type="sibTrans" cxnId="{BE8EBAA8-7492-45D1-85E6-EC56C2015054}">
      <dgm:prSet/>
      <dgm:spPr/>
      <dgm:t>
        <a:bodyPr/>
        <a:lstStyle/>
        <a:p>
          <a:endParaRPr lang="es-PR"/>
        </a:p>
      </dgm:t>
    </dgm:pt>
    <dgm:pt modelId="{B24F2C44-21B4-486E-BA5D-A3D4DAAC494B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1318731A-301F-4F80-A2BC-2344EFFEA22C}" type="parTrans" cxnId="{E1D028EF-50EF-4023-8E30-247AB27A661B}">
      <dgm:prSet/>
      <dgm:spPr/>
      <dgm:t>
        <a:bodyPr/>
        <a:lstStyle/>
        <a:p>
          <a:endParaRPr lang="es-PR"/>
        </a:p>
      </dgm:t>
    </dgm:pt>
    <dgm:pt modelId="{148658F0-3DCE-4E45-8748-362E8C12A5ED}" type="sibTrans" cxnId="{E1D028EF-50EF-4023-8E30-247AB27A661B}">
      <dgm:prSet/>
      <dgm:spPr/>
      <dgm:t>
        <a:bodyPr/>
        <a:lstStyle/>
        <a:p>
          <a:endParaRPr lang="es-PR"/>
        </a:p>
      </dgm:t>
    </dgm:pt>
    <dgm:pt modelId="{1DC316DF-AA67-4015-801F-82645BF64C92}">
      <dgm:prSet phldrT="[Text]"/>
      <dgm:spPr/>
      <dgm:t>
        <a:bodyPr/>
        <a:lstStyle/>
        <a:p>
          <a:r>
            <a:rPr lang="es-PR" dirty="0" smtClean="0"/>
            <a:t>B</a:t>
          </a:r>
          <a:endParaRPr lang="es-PR" dirty="0"/>
        </a:p>
      </dgm:t>
    </dgm:pt>
    <dgm:pt modelId="{1A528A0E-560D-434A-A69D-D21C65FDDACD}" type="parTrans" cxnId="{90C2E100-0E4A-4AD5-A781-349848BF5A9A}">
      <dgm:prSet/>
      <dgm:spPr/>
      <dgm:t>
        <a:bodyPr/>
        <a:lstStyle/>
        <a:p>
          <a:endParaRPr lang="es-PR"/>
        </a:p>
      </dgm:t>
    </dgm:pt>
    <dgm:pt modelId="{A191526E-C400-46BF-88FD-2F4CB26394FD}" type="sibTrans" cxnId="{90C2E100-0E4A-4AD5-A781-349848BF5A9A}">
      <dgm:prSet/>
      <dgm:spPr/>
      <dgm:t>
        <a:bodyPr/>
        <a:lstStyle/>
        <a:p>
          <a:endParaRPr lang="es-PR"/>
        </a:p>
      </dgm:t>
    </dgm:pt>
    <dgm:pt modelId="{151BD318-6AB3-4035-99D2-2FA6E7D232F5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BC1A2910-0D78-4C7F-B137-272239E40C4B}" type="parTrans" cxnId="{93AAC265-5366-47F2-885E-09DF06AB0319}">
      <dgm:prSet/>
      <dgm:spPr/>
      <dgm:t>
        <a:bodyPr/>
        <a:lstStyle/>
        <a:p>
          <a:endParaRPr lang="es-PR"/>
        </a:p>
      </dgm:t>
    </dgm:pt>
    <dgm:pt modelId="{972E2C76-42E3-408D-8DC0-4400D8C38061}" type="sibTrans" cxnId="{93AAC265-5366-47F2-885E-09DF06AB0319}">
      <dgm:prSet/>
      <dgm:spPr/>
      <dgm:t>
        <a:bodyPr/>
        <a:lstStyle/>
        <a:p>
          <a:endParaRPr lang="es-PR"/>
        </a:p>
      </dgm:t>
    </dgm:pt>
    <dgm:pt modelId="{A8243EB5-97BE-446B-B0F8-3A945313E7B7}">
      <dgm:prSet phldrT="[Text]"/>
      <dgm:spPr/>
      <dgm:t>
        <a:bodyPr/>
        <a:lstStyle/>
        <a:p>
          <a:r>
            <a:rPr lang="es-PR" dirty="0" smtClean="0"/>
            <a:t>C</a:t>
          </a:r>
          <a:endParaRPr lang="es-PR" dirty="0"/>
        </a:p>
      </dgm:t>
    </dgm:pt>
    <dgm:pt modelId="{25E82B44-8DA8-4CF5-AD4C-F122A774E80F}" type="parTrans" cxnId="{3B61121F-D552-4BD6-AD47-89D91440BEFA}">
      <dgm:prSet/>
      <dgm:spPr/>
      <dgm:t>
        <a:bodyPr/>
        <a:lstStyle/>
        <a:p>
          <a:endParaRPr lang="es-PR"/>
        </a:p>
      </dgm:t>
    </dgm:pt>
    <dgm:pt modelId="{E07CE24F-E2DE-4F44-BD02-9A07237CB539}" type="sibTrans" cxnId="{3B61121F-D552-4BD6-AD47-89D91440BEFA}">
      <dgm:prSet/>
      <dgm:spPr/>
      <dgm:t>
        <a:bodyPr/>
        <a:lstStyle/>
        <a:p>
          <a:endParaRPr lang="es-PR"/>
        </a:p>
      </dgm:t>
    </dgm:pt>
    <dgm:pt modelId="{2FB4D237-0028-4A66-9D66-C4CAC6E11A3B}">
      <dgm:prSet phldrT="[Text]"/>
      <dgm:spPr/>
      <dgm:t>
        <a:bodyPr/>
        <a:lstStyle/>
        <a:p>
          <a:r>
            <a:rPr lang="es-PR" dirty="0" smtClean="0"/>
            <a:t>B</a:t>
          </a:r>
          <a:endParaRPr lang="es-PR" dirty="0"/>
        </a:p>
      </dgm:t>
    </dgm:pt>
    <dgm:pt modelId="{E3CC2A36-67AE-4287-A9BB-85556639438E}" type="parTrans" cxnId="{4FDF56DD-6EC5-4D47-8FD6-6713C553EA95}">
      <dgm:prSet/>
      <dgm:spPr/>
      <dgm:t>
        <a:bodyPr/>
        <a:lstStyle/>
        <a:p>
          <a:endParaRPr lang="es-PR"/>
        </a:p>
      </dgm:t>
    </dgm:pt>
    <dgm:pt modelId="{194FDC4C-C577-43F5-ADE3-2367B68260F6}" type="sibTrans" cxnId="{4FDF56DD-6EC5-4D47-8FD6-6713C553EA95}">
      <dgm:prSet/>
      <dgm:spPr/>
      <dgm:t>
        <a:bodyPr/>
        <a:lstStyle/>
        <a:p>
          <a:endParaRPr lang="es-PR"/>
        </a:p>
      </dgm:t>
    </dgm:pt>
    <dgm:pt modelId="{8BE8D463-CD38-42F3-A2ED-29AC08849F12}">
      <dgm:prSet phldrT="[Text]"/>
      <dgm:spPr/>
      <dgm:t>
        <a:bodyPr/>
        <a:lstStyle/>
        <a:p>
          <a:r>
            <a:rPr lang="es-PR" dirty="0" smtClean="0"/>
            <a:t>B</a:t>
          </a:r>
          <a:endParaRPr lang="es-PR" dirty="0"/>
        </a:p>
      </dgm:t>
    </dgm:pt>
    <dgm:pt modelId="{C09B6D32-D38F-4606-8D9C-5AFAF8A94959}" type="parTrans" cxnId="{88F51637-D4CF-4A6E-8D28-DC01A5EFF31B}">
      <dgm:prSet/>
      <dgm:spPr/>
      <dgm:t>
        <a:bodyPr/>
        <a:lstStyle/>
        <a:p>
          <a:endParaRPr lang="es-PR"/>
        </a:p>
      </dgm:t>
    </dgm:pt>
    <dgm:pt modelId="{CE811DC4-6E9B-4EE8-8A40-9A3F27849535}" type="sibTrans" cxnId="{88F51637-D4CF-4A6E-8D28-DC01A5EFF31B}">
      <dgm:prSet/>
      <dgm:spPr/>
      <dgm:t>
        <a:bodyPr/>
        <a:lstStyle/>
        <a:p>
          <a:endParaRPr lang="es-PR"/>
        </a:p>
      </dgm:t>
    </dgm:pt>
    <dgm:pt modelId="{F471BC0E-AB7B-4FDF-B9EA-5A6A3A4F7344}">
      <dgm:prSet phldrT="[Text]"/>
      <dgm:spPr/>
      <dgm:t>
        <a:bodyPr/>
        <a:lstStyle/>
        <a:p>
          <a:r>
            <a:rPr lang="es-PR" dirty="0" smtClean="0"/>
            <a:t>C</a:t>
          </a:r>
          <a:endParaRPr lang="es-PR" dirty="0"/>
        </a:p>
      </dgm:t>
    </dgm:pt>
    <dgm:pt modelId="{BDF7FB7E-0E0B-42AB-BE2A-DBE2883722BC}" type="parTrans" cxnId="{438FEF30-0E65-4957-9739-BACD83F34862}">
      <dgm:prSet/>
      <dgm:spPr/>
      <dgm:t>
        <a:bodyPr/>
        <a:lstStyle/>
        <a:p>
          <a:endParaRPr lang="es-PR"/>
        </a:p>
      </dgm:t>
    </dgm:pt>
    <dgm:pt modelId="{D463C5AD-C622-4BBA-B016-72A9610762F4}" type="sibTrans" cxnId="{438FEF30-0E65-4957-9739-BACD83F34862}">
      <dgm:prSet/>
      <dgm:spPr/>
      <dgm:t>
        <a:bodyPr/>
        <a:lstStyle/>
        <a:p>
          <a:endParaRPr lang="es-PR"/>
        </a:p>
      </dgm:t>
    </dgm:pt>
    <dgm:pt modelId="{B82160BC-3E84-4225-8858-0305C81F3845}">
      <dgm:prSet phldrT="[Text]"/>
      <dgm:spPr/>
      <dgm:t>
        <a:bodyPr/>
        <a:lstStyle/>
        <a:p>
          <a:r>
            <a:rPr lang="es-PR" dirty="0" smtClean="0"/>
            <a:t>*</a:t>
          </a:r>
          <a:endParaRPr lang="es-PR" dirty="0"/>
        </a:p>
      </dgm:t>
    </dgm:pt>
    <dgm:pt modelId="{9F8FB8AE-6418-41F8-8EA2-B15140F1B4E4}" type="parTrans" cxnId="{65E263BF-FAB4-49DB-AFDD-5AAD03269D4C}">
      <dgm:prSet/>
      <dgm:spPr/>
      <dgm:t>
        <a:bodyPr/>
        <a:lstStyle/>
        <a:p>
          <a:endParaRPr lang="es-PR"/>
        </a:p>
      </dgm:t>
    </dgm:pt>
    <dgm:pt modelId="{E23DF526-C29D-4F03-BAF0-71A8F5866C4A}" type="sibTrans" cxnId="{65E263BF-FAB4-49DB-AFDD-5AAD03269D4C}">
      <dgm:prSet/>
      <dgm:spPr/>
      <dgm:t>
        <a:bodyPr/>
        <a:lstStyle/>
        <a:p>
          <a:endParaRPr lang="es-PR"/>
        </a:p>
      </dgm:t>
    </dgm:pt>
    <dgm:pt modelId="{2FEAA3C0-1C72-4ADC-B788-F8949BB7EBE4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3E335CF0-4027-4673-ACFE-90D5332D6A8B}" type="parTrans" cxnId="{486F3A55-86EA-483C-AA02-9CABF0CFAA2B}">
      <dgm:prSet/>
      <dgm:spPr/>
      <dgm:t>
        <a:bodyPr/>
        <a:lstStyle/>
        <a:p>
          <a:endParaRPr lang="es-PR"/>
        </a:p>
      </dgm:t>
    </dgm:pt>
    <dgm:pt modelId="{BB8E91A9-9328-4CAB-ABCE-B8E9FBE9F918}" type="sibTrans" cxnId="{486F3A55-86EA-483C-AA02-9CABF0CFAA2B}">
      <dgm:prSet/>
      <dgm:spPr/>
      <dgm:t>
        <a:bodyPr/>
        <a:lstStyle/>
        <a:p>
          <a:endParaRPr lang="es-PR"/>
        </a:p>
      </dgm:t>
    </dgm:pt>
    <dgm:pt modelId="{7EBDF33F-B33B-4D9F-9734-CB683C304BEE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9DE3909A-3A69-4A38-83F4-00A047FDD595}" type="parTrans" cxnId="{FD4119A6-DD9B-45DF-BF83-E1DB0CEDF091}">
      <dgm:prSet/>
      <dgm:spPr/>
      <dgm:t>
        <a:bodyPr/>
        <a:lstStyle/>
        <a:p>
          <a:endParaRPr lang="es-PR"/>
        </a:p>
      </dgm:t>
    </dgm:pt>
    <dgm:pt modelId="{46263731-5251-4B8D-90EF-F4A5AB1D1862}" type="sibTrans" cxnId="{FD4119A6-DD9B-45DF-BF83-E1DB0CEDF091}">
      <dgm:prSet/>
      <dgm:spPr/>
      <dgm:t>
        <a:bodyPr/>
        <a:lstStyle/>
        <a:p>
          <a:endParaRPr lang="es-PR"/>
        </a:p>
      </dgm:t>
    </dgm:pt>
    <dgm:pt modelId="{357D702A-937C-46A4-8A06-E0C1E6A3B591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86DB9992-E08C-4884-80AF-2936E7DD20EC}" type="parTrans" cxnId="{4730A307-5456-4242-8390-F153E1C667D6}">
      <dgm:prSet/>
      <dgm:spPr/>
      <dgm:t>
        <a:bodyPr/>
        <a:lstStyle/>
        <a:p>
          <a:endParaRPr lang="es-PR"/>
        </a:p>
      </dgm:t>
    </dgm:pt>
    <dgm:pt modelId="{4EA78C47-0D8E-483F-9FBF-390F7CE6C1DF}" type="sibTrans" cxnId="{4730A307-5456-4242-8390-F153E1C667D6}">
      <dgm:prSet/>
      <dgm:spPr/>
      <dgm:t>
        <a:bodyPr/>
        <a:lstStyle/>
        <a:p>
          <a:endParaRPr lang="es-PR"/>
        </a:p>
      </dgm:t>
    </dgm:pt>
    <dgm:pt modelId="{49A3C4CA-C040-46C9-B6B7-263633FB2A63}">
      <dgm:prSet phldrT="[Text]"/>
      <dgm:spPr/>
      <dgm:t>
        <a:bodyPr/>
        <a:lstStyle/>
        <a:p>
          <a:r>
            <a:rPr lang="es-PR" dirty="0" smtClean="0"/>
            <a:t>C</a:t>
          </a:r>
          <a:endParaRPr lang="es-PR" dirty="0"/>
        </a:p>
      </dgm:t>
    </dgm:pt>
    <dgm:pt modelId="{6DE159F3-5ADC-45D0-A480-AE16AF8492B1}" type="parTrans" cxnId="{AFF6C73B-C532-434A-A5AF-6318CBEF0E94}">
      <dgm:prSet/>
      <dgm:spPr/>
      <dgm:t>
        <a:bodyPr/>
        <a:lstStyle/>
        <a:p>
          <a:endParaRPr lang="es-PR"/>
        </a:p>
      </dgm:t>
    </dgm:pt>
    <dgm:pt modelId="{22F77052-14EB-4CCC-9180-A2C053B6DEF8}" type="sibTrans" cxnId="{AFF6C73B-C532-434A-A5AF-6318CBEF0E94}">
      <dgm:prSet/>
      <dgm:spPr/>
      <dgm:t>
        <a:bodyPr/>
        <a:lstStyle/>
        <a:p>
          <a:endParaRPr lang="es-PR"/>
        </a:p>
      </dgm:t>
    </dgm:pt>
    <dgm:pt modelId="{F1FF368F-AA65-415D-93B1-978BAD273FFA}">
      <dgm:prSet phldrT="[Text]"/>
      <dgm:spPr/>
      <dgm:t>
        <a:bodyPr/>
        <a:lstStyle/>
        <a:p>
          <a:r>
            <a:rPr lang="es-PR" dirty="0" smtClean="0"/>
            <a:t>B</a:t>
          </a:r>
          <a:endParaRPr lang="es-PR" dirty="0"/>
        </a:p>
      </dgm:t>
    </dgm:pt>
    <dgm:pt modelId="{623B71D9-32C9-474E-A666-95ADD2F97E15}" type="parTrans" cxnId="{96C8E5D9-919A-4985-BB5E-3E040623B12B}">
      <dgm:prSet/>
      <dgm:spPr/>
      <dgm:t>
        <a:bodyPr/>
        <a:lstStyle/>
        <a:p>
          <a:endParaRPr lang="es-PR"/>
        </a:p>
      </dgm:t>
    </dgm:pt>
    <dgm:pt modelId="{455E46F2-51D7-4412-A40A-FA30FA65D065}" type="sibTrans" cxnId="{96C8E5D9-919A-4985-BB5E-3E040623B12B}">
      <dgm:prSet/>
      <dgm:spPr/>
      <dgm:t>
        <a:bodyPr/>
        <a:lstStyle/>
        <a:p>
          <a:endParaRPr lang="es-PR"/>
        </a:p>
      </dgm:t>
    </dgm:pt>
    <dgm:pt modelId="{6EF7934A-7542-4C8F-8CB7-3BB1A36C2DDB}">
      <dgm:prSet phldrT="[Text]"/>
      <dgm:spPr/>
      <dgm:t>
        <a:bodyPr/>
        <a:lstStyle/>
        <a:p>
          <a:r>
            <a:rPr lang="es-PR" dirty="0" smtClean="0"/>
            <a:t>B</a:t>
          </a:r>
          <a:endParaRPr lang="es-PR" dirty="0"/>
        </a:p>
      </dgm:t>
    </dgm:pt>
    <dgm:pt modelId="{E7120939-02AE-4811-8F61-985A5C476628}" type="parTrans" cxnId="{9B4E6AA9-79DC-4E8A-94A7-0A232ADACC47}">
      <dgm:prSet/>
      <dgm:spPr/>
      <dgm:t>
        <a:bodyPr/>
        <a:lstStyle/>
        <a:p>
          <a:endParaRPr lang="es-PR"/>
        </a:p>
      </dgm:t>
    </dgm:pt>
    <dgm:pt modelId="{6E9625F2-2BCC-4478-BFF7-EF9D73EF7DDA}" type="sibTrans" cxnId="{9B4E6AA9-79DC-4E8A-94A7-0A232ADACC47}">
      <dgm:prSet/>
      <dgm:spPr/>
      <dgm:t>
        <a:bodyPr/>
        <a:lstStyle/>
        <a:p>
          <a:endParaRPr lang="es-PR"/>
        </a:p>
      </dgm:t>
    </dgm:pt>
    <dgm:pt modelId="{ECE959C3-6CD2-4A01-B92A-6451BE3EBCB8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45F9D9A6-812E-410E-8081-712F923528A8}" type="parTrans" cxnId="{48BE3A4D-20F1-42B4-9824-3A387A0A52F3}">
      <dgm:prSet/>
      <dgm:spPr/>
      <dgm:t>
        <a:bodyPr/>
        <a:lstStyle/>
        <a:p>
          <a:endParaRPr lang="es-PR"/>
        </a:p>
      </dgm:t>
    </dgm:pt>
    <dgm:pt modelId="{CF7445E3-D9B2-4C9A-BE29-3D0D8CDE79C0}" type="sibTrans" cxnId="{48BE3A4D-20F1-42B4-9824-3A387A0A52F3}">
      <dgm:prSet/>
      <dgm:spPr/>
      <dgm:t>
        <a:bodyPr/>
        <a:lstStyle/>
        <a:p>
          <a:endParaRPr lang="es-PR"/>
        </a:p>
      </dgm:t>
    </dgm:pt>
    <dgm:pt modelId="{F4DE8FF6-4D74-4999-AA78-8736769AFF7E}">
      <dgm:prSet phldrT="[Text]"/>
      <dgm:spPr/>
      <dgm:t>
        <a:bodyPr/>
        <a:lstStyle/>
        <a:p>
          <a:r>
            <a:rPr lang="es-PR" dirty="0" smtClean="0"/>
            <a:t>B</a:t>
          </a:r>
          <a:endParaRPr lang="es-PR" dirty="0"/>
        </a:p>
      </dgm:t>
    </dgm:pt>
    <dgm:pt modelId="{2B0DAEA5-8D4A-433F-AD88-1AC54A6E5871}" type="parTrans" cxnId="{6EBFE48A-21CC-4E24-8A71-3640C8F21EF5}">
      <dgm:prSet/>
      <dgm:spPr/>
      <dgm:t>
        <a:bodyPr/>
        <a:lstStyle/>
        <a:p>
          <a:endParaRPr lang="es-PR"/>
        </a:p>
      </dgm:t>
    </dgm:pt>
    <dgm:pt modelId="{E8EAB47E-888F-408C-826C-9DA57F9CA5B1}" type="sibTrans" cxnId="{6EBFE48A-21CC-4E24-8A71-3640C8F21EF5}">
      <dgm:prSet/>
      <dgm:spPr/>
      <dgm:t>
        <a:bodyPr/>
        <a:lstStyle/>
        <a:p>
          <a:endParaRPr lang="es-PR"/>
        </a:p>
      </dgm:t>
    </dgm:pt>
    <dgm:pt modelId="{71075455-FE52-4634-B5D9-1C3CB15C6D39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E8487DFF-DD58-4037-BDEA-C9D689239163}" type="parTrans" cxnId="{3B03D824-DC8A-4409-A4EB-5A31F84BDE82}">
      <dgm:prSet/>
      <dgm:spPr/>
      <dgm:t>
        <a:bodyPr/>
        <a:lstStyle/>
        <a:p>
          <a:endParaRPr lang="es-PR"/>
        </a:p>
      </dgm:t>
    </dgm:pt>
    <dgm:pt modelId="{BA7056B7-6DBD-4983-A12C-32B85CC9D9A9}" type="sibTrans" cxnId="{3B03D824-DC8A-4409-A4EB-5A31F84BDE82}">
      <dgm:prSet/>
      <dgm:spPr/>
      <dgm:t>
        <a:bodyPr/>
        <a:lstStyle/>
        <a:p>
          <a:endParaRPr lang="es-PR"/>
        </a:p>
      </dgm:t>
    </dgm:pt>
    <dgm:pt modelId="{5830447D-238F-4F04-885A-1FD31696CFB4}">
      <dgm:prSet phldrT="[Text]"/>
      <dgm:spPr/>
      <dgm:t>
        <a:bodyPr/>
        <a:lstStyle/>
        <a:p>
          <a:r>
            <a:rPr lang="es-PR" dirty="0" smtClean="0"/>
            <a:t>B</a:t>
          </a:r>
          <a:endParaRPr lang="es-PR" dirty="0"/>
        </a:p>
      </dgm:t>
    </dgm:pt>
    <dgm:pt modelId="{1EB14862-82D8-4036-8D9B-FF9238DED97B}" type="parTrans" cxnId="{55040D63-C72A-4544-9033-CEA1CD4E0FB8}">
      <dgm:prSet/>
      <dgm:spPr/>
      <dgm:t>
        <a:bodyPr/>
        <a:lstStyle/>
        <a:p>
          <a:endParaRPr lang="es-PR"/>
        </a:p>
      </dgm:t>
    </dgm:pt>
    <dgm:pt modelId="{97F373C2-608A-479F-9D4E-121A051D3821}" type="sibTrans" cxnId="{55040D63-C72A-4544-9033-CEA1CD4E0FB8}">
      <dgm:prSet/>
      <dgm:spPr/>
      <dgm:t>
        <a:bodyPr/>
        <a:lstStyle/>
        <a:p>
          <a:endParaRPr lang="es-PR"/>
        </a:p>
      </dgm:t>
    </dgm:pt>
    <dgm:pt modelId="{78931521-F8DD-4CB3-8576-5CDCCE307F0B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E796DFA3-B323-4F44-824F-486605EB13EA}" type="parTrans" cxnId="{3651BD3C-2447-47B0-9493-2ADC9722C2AB}">
      <dgm:prSet/>
      <dgm:spPr/>
      <dgm:t>
        <a:bodyPr/>
        <a:lstStyle/>
        <a:p>
          <a:endParaRPr lang="es-PR"/>
        </a:p>
      </dgm:t>
    </dgm:pt>
    <dgm:pt modelId="{7BBA922E-38A5-40FA-B49B-E2E68FEEFCE7}" type="sibTrans" cxnId="{3651BD3C-2447-47B0-9493-2ADC9722C2AB}">
      <dgm:prSet/>
      <dgm:spPr/>
      <dgm:t>
        <a:bodyPr/>
        <a:lstStyle/>
        <a:p>
          <a:endParaRPr lang="es-PR"/>
        </a:p>
      </dgm:t>
    </dgm:pt>
    <dgm:pt modelId="{08D91E71-A0FC-405A-B30B-7510A37C1765}">
      <dgm:prSet phldrT="[Text]"/>
      <dgm:spPr/>
      <dgm:t>
        <a:bodyPr/>
        <a:lstStyle/>
        <a:p>
          <a:r>
            <a:rPr lang="es-PR" dirty="0" smtClean="0"/>
            <a:t>A</a:t>
          </a:r>
          <a:endParaRPr lang="es-PR" dirty="0"/>
        </a:p>
      </dgm:t>
    </dgm:pt>
    <dgm:pt modelId="{726754E0-9256-476B-90E5-1106E538D709}" type="parTrans" cxnId="{B74E3192-893A-4BCF-91B6-ACD0D58A77B1}">
      <dgm:prSet/>
      <dgm:spPr/>
      <dgm:t>
        <a:bodyPr/>
        <a:lstStyle/>
        <a:p>
          <a:endParaRPr lang="es-PR"/>
        </a:p>
      </dgm:t>
    </dgm:pt>
    <dgm:pt modelId="{6590DF22-A297-44F6-8157-EE3B4B8112EC}" type="sibTrans" cxnId="{B74E3192-893A-4BCF-91B6-ACD0D58A77B1}">
      <dgm:prSet/>
      <dgm:spPr/>
      <dgm:t>
        <a:bodyPr/>
        <a:lstStyle/>
        <a:p>
          <a:endParaRPr lang="es-PR"/>
        </a:p>
      </dgm:t>
    </dgm:pt>
    <dgm:pt modelId="{40C7681C-37F4-41E3-8779-1D008F0E4F7D}" type="pres">
      <dgm:prSet presAssocID="{583CBB2F-52BA-45AB-A6B0-BA3B0576C91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R"/>
        </a:p>
      </dgm:t>
    </dgm:pt>
    <dgm:pt modelId="{5AE6897B-ED4A-4FA8-8185-1901E7A6433D}" type="pres">
      <dgm:prSet presAssocID="{73C01A2F-2A3F-4A6D-B59A-941BE5418ACA}" presName="compNode" presStyleCnt="0"/>
      <dgm:spPr/>
    </dgm:pt>
    <dgm:pt modelId="{41D5B7AB-4B73-4ED0-90DE-5E7715C7E69F}" type="pres">
      <dgm:prSet presAssocID="{73C01A2F-2A3F-4A6D-B59A-941BE5418ACA}" presName="aNode" presStyleLbl="bgShp" presStyleIdx="0" presStyleCnt="5"/>
      <dgm:spPr/>
      <dgm:t>
        <a:bodyPr/>
        <a:lstStyle/>
        <a:p>
          <a:endParaRPr lang="es-PR"/>
        </a:p>
      </dgm:t>
    </dgm:pt>
    <dgm:pt modelId="{504B743E-5805-4755-B41D-5B2F627B33DC}" type="pres">
      <dgm:prSet presAssocID="{73C01A2F-2A3F-4A6D-B59A-941BE5418ACA}" presName="textNode" presStyleLbl="bgShp" presStyleIdx="0" presStyleCnt="5"/>
      <dgm:spPr/>
      <dgm:t>
        <a:bodyPr/>
        <a:lstStyle/>
        <a:p>
          <a:endParaRPr lang="es-PR"/>
        </a:p>
      </dgm:t>
    </dgm:pt>
    <dgm:pt modelId="{D4D3EA84-7C2F-4CC7-B584-EB97483A047D}" type="pres">
      <dgm:prSet presAssocID="{73C01A2F-2A3F-4A6D-B59A-941BE5418ACA}" presName="compChildNode" presStyleCnt="0"/>
      <dgm:spPr/>
    </dgm:pt>
    <dgm:pt modelId="{52B121A3-53D6-4236-B16A-D7BA54E80752}" type="pres">
      <dgm:prSet presAssocID="{73C01A2F-2A3F-4A6D-B59A-941BE5418ACA}" presName="theInnerList" presStyleCnt="0"/>
      <dgm:spPr/>
    </dgm:pt>
    <dgm:pt modelId="{2B7FF93D-0620-40CC-85AA-79480BBAC9D8}" type="pres">
      <dgm:prSet presAssocID="{95B6B266-DA7F-4F55-B2D3-FCBEF0E39A11}" presName="childNode" presStyleLbl="node1" presStyleIdx="0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078ED864-F4C4-4213-94C6-52A7C930B711}" type="pres">
      <dgm:prSet presAssocID="{95B6B266-DA7F-4F55-B2D3-FCBEF0E39A11}" presName="aSpace2" presStyleCnt="0"/>
      <dgm:spPr/>
    </dgm:pt>
    <dgm:pt modelId="{90FC9E03-8097-4A3D-A0A3-D866C1A6E734}" type="pres">
      <dgm:prSet presAssocID="{534DB144-E94E-4E85-9A98-7F7C9547139A}" presName="childNode" presStyleLbl="node1" presStyleIdx="1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8C3D1FCC-F68B-4A92-A804-91E2390F6941}" type="pres">
      <dgm:prSet presAssocID="{534DB144-E94E-4E85-9A98-7F7C9547139A}" presName="aSpace2" presStyleCnt="0"/>
      <dgm:spPr/>
    </dgm:pt>
    <dgm:pt modelId="{A0404703-C516-4EF1-BC90-64EF24FDD79F}" type="pres">
      <dgm:prSet presAssocID="{621C131D-CCC5-4BE6-8803-49FED0E7CCA7}" presName="child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6DAEBB7C-14E8-4E0F-8B09-336C241F820E}" type="pres">
      <dgm:prSet presAssocID="{621C131D-CCC5-4BE6-8803-49FED0E7CCA7}" presName="aSpace2" presStyleCnt="0"/>
      <dgm:spPr/>
    </dgm:pt>
    <dgm:pt modelId="{7F604FBF-C11B-485D-8BB2-24A7993BDEE4}" type="pres">
      <dgm:prSet presAssocID="{D42A4231-8E8A-4A7B-A060-AEDD8F4607A6}" presName="child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ECF94EEA-C5C5-4F79-BECA-AD386C86D23D}" type="pres">
      <dgm:prSet presAssocID="{D42A4231-8E8A-4A7B-A060-AEDD8F4607A6}" presName="aSpace2" presStyleCnt="0"/>
      <dgm:spPr/>
    </dgm:pt>
    <dgm:pt modelId="{1E8F7FBC-A991-46A1-A858-569ECAF1B9B0}" type="pres">
      <dgm:prSet presAssocID="{B24F2C44-21B4-486E-BA5D-A3D4DAAC494B}" presName="child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99B7FB8B-825E-4885-9588-125BA6BC447D}" type="pres">
      <dgm:prSet presAssocID="{73C01A2F-2A3F-4A6D-B59A-941BE5418ACA}" presName="aSpace" presStyleCnt="0"/>
      <dgm:spPr/>
    </dgm:pt>
    <dgm:pt modelId="{3BAC786B-F8AC-45E1-8EA9-8BA2B7D077E5}" type="pres">
      <dgm:prSet presAssocID="{3F866005-7AE3-4D95-BCE2-81F3F37A1E86}" presName="compNode" presStyleCnt="0"/>
      <dgm:spPr/>
    </dgm:pt>
    <dgm:pt modelId="{F58EDAEF-085A-49F4-9864-9458F65385D4}" type="pres">
      <dgm:prSet presAssocID="{3F866005-7AE3-4D95-BCE2-81F3F37A1E86}" presName="aNode" presStyleLbl="bgShp" presStyleIdx="1" presStyleCnt="5"/>
      <dgm:spPr/>
      <dgm:t>
        <a:bodyPr/>
        <a:lstStyle/>
        <a:p>
          <a:endParaRPr lang="es-PR"/>
        </a:p>
      </dgm:t>
    </dgm:pt>
    <dgm:pt modelId="{F6AB6D9F-DDF6-430D-8BE2-7E12698990D5}" type="pres">
      <dgm:prSet presAssocID="{3F866005-7AE3-4D95-BCE2-81F3F37A1E86}" presName="textNode" presStyleLbl="bgShp" presStyleIdx="1" presStyleCnt="5"/>
      <dgm:spPr/>
      <dgm:t>
        <a:bodyPr/>
        <a:lstStyle/>
        <a:p>
          <a:endParaRPr lang="es-PR"/>
        </a:p>
      </dgm:t>
    </dgm:pt>
    <dgm:pt modelId="{3CB68DA0-B41B-4726-8A17-F35747F9F1E5}" type="pres">
      <dgm:prSet presAssocID="{3F866005-7AE3-4D95-BCE2-81F3F37A1E86}" presName="compChildNode" presStyleCnt="0"/>
      <dgm:spPr/>
    </dgm:pt>
    <dgm:pt modelId="{B336E86D-FA96-4608-9A53-BD09D7811BCE}" type="pres">
      <dgm:prSet presAssocID="{3F866005-7AE3-4D95-BCE2-81F3F37A1E86}" presName="theInnerList" presStyleCnt="0"/>
      <dgm:spPr/>
    </dgm:pt>
    <dgm:pt modelId="{3B8D216F-3FBF-447A-A344-76DCAC163AAE}" type="pres">
      <dgm:prSet presAssocID="{9E98176A-D754-4573-AC7B-2A3EAEEBA504}" presName="child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1E23B4C8-CFBA-4054-B33C-BFF40F95880A}" type="pres">
      <dgm:prSet presAssocID="{9E98176A-D754-4573-AC7B-2A3EAEEBA504}" presName="aSpace2" presStyleCnt="0"/>
      <dgm:spPr/>
    </dgm:pt>
    <dgm:pt modelId="{79E6A09A-6765-45F4-BEBF-3B9E3D057B6F}" type="pres">
      <dgm:prSet presAssocID="{1DC316DF-AA67-4015-801F-82645BF64C92}" presName="childNode" presStyleLbl="node1" presStyleIdx="6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1C38E8A3-F2A5-4024-A2CB-0A06445E558B}" type="pres">
      <dgm:prSet presAssocID="{1DC316DF-AA67-4015-801F-82645BF64C92}" presName="aSpace2" presStyleCnt="0"/>
      <dgm:spPr/>
    </dgm:pt>
    <dgm:pt modelId="{60FE4A13-6FB5-4316-B78E-E2174448EF31}" type="pres">
      <dgm:prSet presAssocID="{151BD318-6AB3-4035-99D2-2FA6E7D232F5}" presName="child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480A40FC-FAF7-4E77-81DE-732883F57401}" type="pres">
      <dgm:prSet presAssocID="{151BD318-6AB3-4035-99D2-2FA6E7D232F5}" presName="aSpace2" presStyleCnt="0"/>
      <dgm:spPr/>
    </dgm:pt>
    <dgm:pt modelId="{41815D59-EA7A-4FCA-89F8-A2DBDD420982}" type="pres">
      <dgm:prSet presAssocID="{A8243EB5-97BE-446B-B0F8-3A945313E7B7}" presName="child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15B6CDCF-E3BE-40D4-BDD4-9C57F8870F11}" type="pres">
      <dgm:prSet presAssocID="{A8243EB5-97BE-446B-B0F8-3A945313E7B7}" presName="aSpace2" presStyleCnt="0"/>
      <dgm:spPr/>
    </dgm:pt>
    <dgm:pt modelId="{64D9E533-1FE9-465F-A4A3-3E1F5C8BA58C}" type="pres">
      <dgm:prSet presAssocID="{2FB4D237-0028-4A66-9D66-C4CAC6E11A3B}" presName="childNode" presStyleLbl="node1" presStyleIdx="9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7E260902-0322-414D-B72E-16F675FF6434}" type="pres">
      <dgm:prSet presAssocID="{3F866005-7AE3-4D95-BCE2-81F3F37A1E86}" presName="aSpace" presStyleCnt="0"/>
      <dgm:spPr/>
    </dgm:pt>
    <dgm:pt modelId="{F8D5DDEF-45BF-4621-B79D-AF1F815482AB}" type="pres">
      <dgm:prSet presAssocID="{9CB4C580-57A1-4BA9-82B1-93BAF466668F}" presName="compNode" presStyleCnt="0"/>
      <dgm:spPr/>
    </dgm:pt>
    <dgm:pt modelId="{8223B48C-0EAB-4F2B-87BF-D3E8AF9F88FF}" type="pres">
      <dgm:prSet presAssocID="{9CB4C580-57A1-4BA9-82B1-93BAF466668F}" presName="aNode" presStyleLbl="bgShp" presStyleIdx="2" presStyleCnt="5"/>
      <dgm:spPr/>
      <dgm:t>
        <a:bodyPr/>
        <a:lstStyle/>
        <a:p>
          <a:endParaRPr lang="es-PR"/>
        </a:p>
      </dgm:t>
    </dgm:pt>
    <dgm:pt modelId="{48A90D88-A796-4A99-9731-60956C4D24B5}" type="pres">
      <dgm:prSet presAssocID="{9CB4C580-57A1-4BA9-82B1-93BAF466668F}" presName="textNode" presStyleLbl="bgShp" presStyleIdx="2" presStyleCnt="5"/>
      <dgm:spPr/>
      <dgm:t>
        <a:bodyPr/>
        <a:lstStyle/>
        <a:p>
          <a:endParaRPr lang="es-PR"/>
        </a:p>
      </dgm:t>
    </dgm:pt>
    <dgm:pt modelId="{449856AE-5B4E-4A42-BE82-6FE15FA33941}" type="pres">
      <dgm:prSet presAssocID="{9CB4C580-57A1-4BA9-82B1-93BAF466668F}" presName="compChildNode" presStyleCnt="0"/>
      <dgm:spPr/>
    </dgm:pt>
    <dgm:pt modelId="{2A2480CC-6A79-4A33-BA8A-565DBAC954BC}" type="pres">
      <dgm:prSet presAssocID="{9CB4C580-57A1-4BA9-82B1-93BAF466668F}" presName="theInnerList" presStyleCnt="0"/>
      <dgm:spPr/>
    </dgm:pt>
    <dgm:pt modelId="{1056E701-7CA6-4077-BCA8-B6918ED0E67B}" type="pres">
      <dgm:prSet presAssocID="{8BE8D463-CD38-42F3-A2ED-29AC08849F12}" presName="child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8405AEEE-7C4D-4CFB-B9DE-118BAD4541DE}" type="pres">
      <dgm:prSet presAssocID="{8BE8D463-CD38-42F3-A2ED-29AC08849F12}" presName="aSpace2" presStyleCnt="0"/>
      <dgm:spPr/>
    </dgm:pt>
    <dgm:pt modelId="{C73BCBD8-0D76-48C6-A385-510259DA5FBD}" type="pres">
      <dgm:prSet presAssocID="{F471BC0E-AB7B-4FDF-B9EA-5A6A3A4F7344}" presName="childNode" presStyleLbl="node1" presStyleIdx="11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568D4F6C-C4D8-49B6-86BE-CDDFB5AB07D7}" type="pres">
      <dgm:prSet presAssocID="{F471BC0E-AB7B-4FDF-B9EA-5A6A3A4F7344}" presName="aSpace2" presStyleCnt="0"/>
      <dgm:spPr/>
    </dgm:pt>
    <dgm:pt modelId="{BEEC673E-9689-43D7-A1F7-7660100C2DB3}" type="pres">
      <dgm:prSet presAssocID="{B82160BC-3E84-4225-8858-0305C81F3845}" presName="child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32715F5C-1BF9-4D40-9FE0-9432E87702EE}" type="pres">
      <dgm:prSet presAssocID="{B82160BC-3E84-4225-8858-0305C81F3845}" presName="aSpace2" presStyleCnt="0"/>
      <dgm:spPr/>
    </dgm:pt>
    <dgm:pt modelId="{58950636-B60E-4916-9A42-A36D51A833E2}" type="pres">
      <dgm:prSet presAssocID="{2FEAA3C0-1C72-4ADC-B788-F8949BB7EBE4}" presName="childNode" presStyleLbl="node1" presStyleIdx="13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82065B98-0637-4791-8870-97530FD7369D}" type="pres">
      <dgm:prSet presAssocID="{2FEAA3C0-1C72-4ADC-B788-F8949BB7EBE4}" presName="aSpace2" presStyleCnt="0"/>
      <dgm:spPr/>
    </dgm:pt>
    <dgm:pt modelId="{CE8EC646-0594-4DB5-9347-02D1EE4AE490}" type="pres">
      <dgm:prSet presAssocID="{7EBDF33F-B33B-4D9F-9734-CB683C304BEE}" presName="childNode" presStyleLbl="node1" presStyleIdx="14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FBB4679C-B8AD-49D5-92AB-28D94E841767}" type="pres">
      <dgm:prSet presAssocID="{9CB4C580-57A1-4BA9-82B1-93BAF466668F}" presName="aSpace" presStyleCnt="0"/>
      <dgm:spPr/>
    </dgm:pt>
    <dgm:pt modelId="{ABA2A801-CCB8-425C-961B-5C0C4EADB523}" type="pres">
      <dgm:prSet presAssocID="{C21AAE85-ECBE-4BD6-B5A4-7FE7C44EC324}" presName="compNode" presStyleCnt="0"/>
      <dgm:spPr/>
    </dgm:pt>
    <dgm:pt modelId="{1CB86B37-D87B-4563-A471-54E2CD2B594E}" type="pres">
      <dgm:prSet presAssocID="{C21AAE85-ECBE-4BD6-B5A4-7FE7C44EC324}" presName="aNode" presStyleLbl="bgShp" presStyleIdx="3" presStyleCnt="5"/>
      <dgm:spPr/>
      <dgm:t>
        <a:bodyPr/>
        <a:lstStyle/>
        <a:p>
          <a:endParaRPr lang="es-PR"/>
        </a:p>
      </dgm:t>
    </dgm:pt>
    <dgm:pt modelId="{4061D9E7-8D81-43C0-82B5-899FCEC49EB6}" type="pres">
      <dgm:prSet presAssocID="{C21AAE85-ECBE-4BD6-B5A4-7FE7C44EC324}" presName="textNode" presStyleLbl="bgShp" presStyleIdx="3" presStyleCnt="5"/>
      <dgm:spPr/>
      <dgm:t>
        <a:bodyPr/>
        <a:lstStyle/>
        <a:p>
          <a:endParaRPr lang="es-PR"/>
        </a:p>
      </dgm:t>
    </dgm:pt>
    <dgm:pt modelId="{CF70ECE4-A785-4043-9478-14B8FEE4058A}" type="pres">
      <dgm:prSet presAssocID="{C21AAE85-ECBE-4BD6-B5A4-7FE7C44EC324}" presName="compChildNode" presStyleCnt="0"/>
      <dgm:spPr/>
    </dgm:pt>
    <dgm:pt modelId="{745D3CFF-B4FA-4D1D-8117-33E170F7F703}" type="pres">
      <dgm:prSet presAssocID="{C21AAE85-ECBE-4BD6-B5A4-7FE7C44EC324}" presName="theInnerList" presStyleCnt="0"/>
      <dgm:spPr/>
    </dgm:pt>
    <dgm:pt modelId="{C112BEBB-FD47-43A9-8520-37ECB3B0C901}" type="pres">
      <dgm:prSet presAssocID="{357D702A-937C-46A4-8A06-E0C1E6A3B591}" presName="childNode" presStyleLbl="node1" presStyleIdx="15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9E645E62-A476-4C6F-A3C7-2F2932B9405B}" type="pres">
      <dgm:prSet presAssocID="{357D702A-937C-46A4-8A06-E0C1E6A3B591}" presName="aSpace2" presStyleCnt="0"/>
      <dgm:spPr/>
    </dgm:pt>
    <dgm:pt modelId="{6D17A1C5-1C80-4936-9F26-B7419F1DA154}" type="pres">
      <dgm:prSet presAssocID="{49A3C4CA-C040-46C9-B6B7-263633FB2A63}" presName="childNode" presStyleLbl="node1" presStyleIdx="16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B6002ED2-7BB9-4618-97C9-F8CE92B2F70E}" type="pres">
      <dgm:prSet presAssocID="{49A3C4CA-C040-46C9-B6B7-263633FB2A63}" presName="aSpace2" presStyleCnt="0"/>
      <dgm:spPr/>
    </dgm:pt>
    <dgm:pt modelId="{62C9961A-64C9-46DA-8E28-04C27AC81526}" type="pres">
      <dgm:prSet presAssocID="{F1FF368F-AA65-415D-93B1-978BAD273FFA}" presName="childNode" presStyleLbl="node1" presStyleIdx="17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DA41503E-BC0A-413A-87E5-F766D322F302}" type="pres">
      <dgm:prSet presAssocID="{F1FF368F-AA65-415D-93B1-978BAD273FFA}" presName="aSpace2" presStyleCnt="0"/>
      <dgm:spPr/>
    </dgm:pt>
    <dgm:pt modelId="{B48BBB82-90E3-499F-8F62-6AEF348A124B}" type="pres">
      <dgm:prSet presAssocID="{6EF7934A-7542-4C8F-8CB7-3BB1A36C2DDB}" presName="childNode" presStyleLbl="node1" presStyleIdx="18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8E0D57BE-88B7-4810-8508-54EEB4ABB4CA}" type="pres">
      <dgm:prSet presAssocID="{6EF7934A-7542-4C8F-8CB7-3BB1A36C2DDB}" presName="aSpace2" presStyleCnt="0"/>
      <dgm:spPr/>
    </dgm:pt>
    <dgm:pt modelId="{063FC172-274B-4D8F-A0E9-D62A6140EB82}" type="pres">
      <dgm:prSet presAssocID="{ECE959C3-6CD2-4A01-B92A-6451BE3EBCB8}" presName="childNode" presStyleLbl="node1" presStyleIdx="19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9CDA1291-B0B4-4BC7-B240-FA2019D57FC8}" type="pres">
      <dgm:prSet presAssocID="{C21AAE85-ECBE-4BD6-B5A4-7FE7C44EC324}" presName="aSpace" presStyleCnt="0"/>
      <dgm:spPr/>
    </dgm:pt>
    <dgm:pt modelId="{7485118A-650E-40CE-943C-EF9E77146FEE}" type="pres">
      <dgm:prSet presAssocID="{2C1B74D9-8E47-49D4-BB0E-6A69609AA50B}" presName="compNode" presStyleCnt="0"/>
      <dgm:spPr/>
    </dgm:pt>
    <dgm:pt modelId="{7C3A01E6-0108-4423-ACA1-1E058919F8A7}" type="pres">
      <dgm:prSet presAssocID="{2C1B74D9-8E47-49D4-BB0E-6A69609AA50B}" presName="aNode" presStyleLbl="bgShp" presStyleIdx="4" presStyleCnt="5"/>
      <dgm:spPr/>
      <dgm:t>
        <a:bodyPr/>
        <a:lstStyle/>
        <a:p>
          <a:endParaRPr lang="es-PR"/>
        </a:p>
      </dgm:t>
    </dgm:pt>
    <dgm:pt modelId="{B5F635F8-E8FD-4D0E-A896-1CCF00CA8FAB}" type="pres">
      <dgm:prSet presAssocID="{2C1B74D9-8E47-49D4-BB0E-6A69609AA50B}" presName="textNode" presStyleLbl="bgShp" presStyleIdx="4" presStyleCnt="5"/>
      <dgm:spPr/>
      <dgm:t>
        <a:bodyPr/>
        <a:lstStyle/>
        <a:p>
          <a:endParaRPr lang="es-PR"/>
        </a:p>
      </dgm:t>
    </dgm:pt>
    <dgm:pt modelId="{C05E0178-71C4-4FAF-BA30-97C0CF4D0E49}" type="pres">
      <dgm:prSet presAssocID="{2C1B74D9-8E47-49D4-BB0E-6A69609AA50B}" presName="compChildNode" presStyleCnt="0"/>
      <dgm:spPr/>
    </dgm:pt>
    <dgm:pt modelId="{8F3B654C-4152-4A84-9C96-FEB161E88A58}" type="pres">
      <dgm:prSet presAssocID="{2C1B74D9-8E47-49D4-BB0E-6A69609AA50B}" presName="theInnerList" presStyleCnt="0"/>
      <dgm:spPr/>
    </dgm:pt>
    <dgm:pt modelId="{B2FA037B-4819-4E82-A17B-081F945E1022}" type="pres">
      <dgm:prSet presAssocID="{F4DE8FF6-4D74-4999-AA78-8736769AFF7E}" presName="childNode" presStyleLbl="node1" presStyleIdx="20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8A144DA5-389E-4386-97AC-709380FC260C}" type="pres">
      <dgm:prSet presAssocID="{F4DE8FF6-4D74-4999-AA78-8736769AFF7E}" presName="aSpace2" presStyleCnt="0"/>
      <dgm:spPr/>
    </dgm:pt>
    <dgm:pt modelId="{1C83E57E-0F2E-49DD-B6FF-E5449865F0F5}" type="pres">
      <dgm:prSet presAssocID="{71075455-FE52-4634-B5D9-1C3CB15C6D39}" presName="childNode" presStyleLbl="node1" presStyleIdx="21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6587DE18-0059-42B1-BC5B-FAA9A0DF0108}" type="pres">
      <dgm:prSet presAssocID="{71075455-FE52-4634-B5D9-1C3CB15C6D39}" presName="aSpace2" presStyleCnt="0"/>
      <dgm:spPr/>
    </dgm:pt>
    <dgm:pt modelId="{C4A52783-A4D5-4509-969E-09A9770F1F32}" type="pres">
      <dgm:prSet presAssocID="{5830447D-238F-4F04-885A-1FD31696CFB4}" presName="childNode" presStyleLbl="node1" presStyleIdx="22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A2B26888-FDAE-4A5D-9EBB-B52DDC09A4C4}" type="pres">
      <dgm:prSet presAssocID="{5830447D-238F-4F04-885A-1FD31696CFB4}" presName="aSpace2" presStyleCnt="0"/>
      <dgm:spPr/>
    </dgm:pt>
    <dgm:pt modelId="{91A96E14-3500-4C19-A2C4-451AC5ABFF1A}" type="pres">
      <dgm:prSet presAssocID="{78931521-F8DD-4CB3-8576-5CDCCE307F0B}" presName="childNode" presStyleLbl="node1" presStyleIdx="23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  <dgm:pt modelId="{73FB249F-1AA6-4C32-BD27-18C68BA9EA0F}" type="pres">
      <dgm:prSet presAssocID="{78931521-F8DD-4CB3-8576-5CDCCE307F0B}" presName="aSpace2" presStyleCnt="0"/>
      <dgm:spPr/>
    </dgm:pt>
    <dgm:pt modelId="{56231291-ED44-458A-90A8-0AC0F4D34259}" type="pres">
      <dgm:prSet presAssocID="{08D91E71-A0FC-405A-B30B-7510A37C1765}" presName="childNode" presStyleLbl="node1" presStyleIdx="24" presStyleCnt="25">
        <dgm:presLayoutVars>
          <dgm:bulletEnabled val="1"/>
        </dgm:presLayoutVars>
      </dgm:prSet>
      <dgm:spPr/>
      <dgm:t>
        <a:bodyPr/>
        <a:lstStyle/>
        <a:p>
          <a:endParaRPr lang="es-PR"/>
        </a:p>
      </dgm:t>
    </dgm:pt>
  </dgm:ptLst>
  <dgm:cxnLst>
    <dgm:cxn modelId="{84B755CA-2594-4CBA-BAD6-C719B9BE2E60}" type="presOf" srcId="{2C1B74D9-8E47-49D4-BB0E-6A69609AA50B}" destId="{B5F635F8-E8FD-4D0E-A896-1CCF00CA8FAB}" srcOrd="1" destOrd="0" presId="urn:microsoft.com/office/officeart/2005/8/layout/lProcess2"/>
    <dgm:cxn modelId="{66F4338B-F14B-4E2A-B77E-DF4F6F0C7828}" type="presOf" srcId="{9CB4C580-57A1-4BA9-82B1-93BAF466668F}" destId="{48A90D88-A796-4A99-9731-60956C4D24B5}" srcOrd="1" destOrd="0" presId="urn:microsoft.com/office/officeart/2005/8/layout/lProcess2"/>
    <dgm:cxn modelId="{48BE3A4D-20F1-42B4-9824-3A387A0A52F3}" srcId="{C21AAE85-ECBE-4BD6-B5A4-7FE7C44EC324}" destId="{ECE959C3-6CD2-4A01-B92A-6451BE3EBCB8}" srcOrd="4" destOrd="0" parTransId="{45F9D9A6-812E-410E-8081-712F923528A8}" sibTransId="{CF7445E3-D9B2-4C9A-BE29-3D0D8CDE79C0}"/>
    <dgm:cxn modelId="{70480A48-D8AD-461D-9F97-FA940ACAC033}" srcId="{3F866005-7AE3-4D95-BCE2-81F3F37A1E86}" destId="{9E98176A-D754-4573-AC7B-2A3EAEEBA504}" srcOrd="0" destOrd="0" parTransId="{682588F2-9BB4-4543-A1BD-83C94C78AFA2}" sibTransId="{BB5FA17A-F609-492D-9E20-A764726050EE}"/>
    <dgm:cxn modelId="{88F51637-D4CF-4A6E-8D28-DC01A5EFF31B}" srcId="{9CB4C580-57A1-4BA9-82B1-93BAF466668F}" destId="{8BE8D463-CD38-42F3-A2ED-29AC08849F12}" srcOrd="0" destOrd="0" parTransId="{C09B6D32-D38F-4606-8D9C-5AFAF8A94959}" sibTransId="{CE811DC4-6E9B-4EE8-8A40-9A3F27849535}"/>
    <dgm:cxn modelId="{96C8E5D9-919A-4985-BB5E-3E040623B12B}" srcId="{C21AAE85-ECBE-4BD6-B5A4-7FE7C44EC324}" destId="{F1FF368F-AA65-415D-93B1-978BAD273FFA}" srcOrd="2" destOrd="0" parTransId="{623B71D9-32C9-474E-A666-95ADD2F97E15}" sibTransId="{455E46F2-51D7-4412-A40A-FA30FA65D065}"/>
    <dgm:cxn modelId="{4FDF56DD-6EC5-4D47-8FD6-6713C553EA95}" srcId="{3F866005-7AE3-4D95-BCE2-81F3F37A1E86}" destId="{2FB4D237-0028-4A66-9D66-C4CAC6E11A3B}" srcOrd="4" destOrd="0" parTransId="{E3CC2A36-67AE-4287-A9BB-85556639438E}" sibTransId="{194FDC4C-C577-43F5-ADE3-2367B68260F6}"/>
    <dgm:cxn modelId="{33F29575-980B-4F1D-A235-112700289619}" type="presOf" srcId="{B82160BC-3E84-4225-8858-0305C81F3845}" destId="{BEEC673E-9689-43D7-A1F7-7660100C2DB3}" srcOrd="0" destOrd="0" presId="urn:microsoft.com/office/officeart/2005/8/layout/lProcess2"/>
    <dgm:cxn modelId="{AAFC9E7B-6E95-41A2-8A8B-263D4F01AA9F}" type="presOf" srcId="{ECE959C3-6CD2-4A01-B92A-6451BE3EBCB8}" destId="{063FC172-274B-4D8F-A0E9-D62A6140EB82}" srcOrd="0" destOrd="0" presId="urn:microsoft.com/office/officeart/2005/8/layout/lProcess2"/>
    <dgm:cxn modelId="{411DC9F9-B107-49D5-B122-D6C653D6EA58}" type="presOf" srcId="{621C131D-CCC5-4BE6-8803-49FED0E7CCA7}" destId="{A0404703-C516-4EF1-BC90-64EF24FDD79F}" srcOrd="0" destOrd="0" presId="urn:microsoft.com/office/officeart/2005/8/layout/lProcess2"/>
    <dgm:cxn modelId="{3834272F-F0DC-4387-BE58-4B5BE26445E8}" type="presOf" srcId="{95B6B266-DA7F-4F55-B2D3-FCBEF0E39A11}" destId="{2B7FF93D-0620-40CC-85AA-79480BBAC9D8}" srcOrd="0" destOrd="0" presId="urn:microsoft.com/office/officeart/2005/8/layout/lProcess2"/>
    <dgm:cxn modelId="{227C418B-1E19-45FB-A062-B0B8FA732B85}" type="presOf" srcId="{357D702A-937C-46A4-8A06-E0C1E6A3B591}" destId="{C112BEBB-FD47-43A9-8520-37ECB3B0C901}" srcOrd="0" destOrd="0" presId="urn:microsoft.com/office/officeart/2005/8/layout/lProcess2"/>
    <dgm:cxn modelId="{2E49768E-269C-4C4F-B4B2-C273E6784874}" srcId="{73C01A2F-2A3F-4A6D-B59A-941BE5418ACA}" destId="{621C131D-CCC5-4BE6-8803-49FED0E7CCA7}" srcOrd="2" destOrd="0" parTransId="{3072D8BF-7A18-4457-8508-97E18B03E48B}" sibTransId="{92F5D5C7-49F7-4E11-9DF7-A47E570F3692}"/>
    <dgm:cxn modelId="{90DA6E43-218D-4E17-BACB-97F3F086FF39}" type="presOf" srcId="{49A3C4CA-C040-46C9-B6B7-263633FB2A63}" destId="{6D17A1C5-1C80-4936-9F26-B7419F1DA154}" srcOrd="0" destOrd="0" presId="urn:microsoft.com/office/officeart/2005/8/layout/lProcess2"/>
    <dgm:cxn modelId="{9B4E6AA9-79DC-4E8A-94A7-0A232ADACC47}" srcId="{C21AAE85-ECBE-4BD6-B5A4-7FE7C44EC324}" destId="{6EF7934A-7542-4C8F-8CB7-3BB1A36C2DDB}" srcOrd="3" destOrd="0" parTransId="{E7120939-02AE-4811-8F61-985A5C476628}" sibTransId="{6E9625F2-2BCC-4478-BFF7-EF9D73EF7DDA}"/>
    <dgm:cxn modelId="{BE222B41-2A4F-4F94-B6DA-03A156229CC0}" type="presOf" srcId="{3F866005-7AE3-4D95-BCE2-81F3F37A1E86}" destId="{F6AB6D9F-DDF6-430D-8BE2-7E12698990D5}" srcOrd="1" destOrd="0" presId="urn:microsoft.com/office/officeart/2005/8/layout/lProcess2"/>
    <dgm:cxn modelId="{E1D028EF-50EF-4023-8E30-247AB27A661B}" srcId="{73C01A2F-2A3F-4A6D-B59A-941BE5418ACA}" destId="{B24F2C44-21B4-486E-BA5D-A3D4DAAC494B}" srcOrd="4" destOrd="0" parTransId="{1318731A-301F-4F80-A2BC-2344EFFEA22C}" sibTransId="{148658F0-3DCE-4E45-8748-362E8C12A5ED}"/>
    <dgm:cxn modelId="{47F53C8F-739A-491A-81C0-1CAE8744BCDA}" type="presOf" srcId="{73C01A2F-2A3F-4A6D-B59A-941BE5418ACA}" destId="{504B743E-5805-4755-B41D-5B2F627B33DC}" srcOrd="1" destOrd="0" presId="urn:microsoft.com/office/officeart/2005/8/layout/lProcess2"/>
    <dgm:cxn modelId="{EC02B2C2-5236-402F-8159-3965B992DE7A}" type="presOf" srcId="{C21AAE85-ECBE-4BD6-B5A4-7FE7C44EC324}" destId="{4061D9E7-8D81-43C0-82B5-899FCEC49EB6}" srcOrd="1" destOrd="0" presId="urn:microsoft.com/office/officeart/2005/8/layout/lProcess2"/>
    <dgm:cxn modelId="{F32640E0-B4B3-4523-B23C-A5E9E4FB10AE}" type="presOf" srcId="{73C01A2F-2A3F-4A6D-B59A-941BE5418ACA}" destId="{41D5B7AB-4B73-4ED0-90DE-5E7715C7E69F}" srcOrd="0" destOrd="0" presId="urn:microsoft.com/office/officeart/2005/8/layout/lProcess2"/>
    <dgm:cxn modelId="{8D1BC043-BB8B-477E-B9E0-36778DA04A9C}" type="presOf" srcId="{2C1B74D9-8E47-49D4-BB0E-6A69609AA50B}" destId="{7C3A01E6-0108-4423-ACA1-1E058919F8A7}" srcOrd="0" destOrd="0" presId="urn:microsoft.com/office/officeart/2005/8/layout/lProcess2"/>
    <dgm:cxn modelId="{3B61121F-D552-4BD6-AD47-89D91440BEFA}" srcId="{3F866005-7AE3-4D95-BCE2-81F3F37A1E86}" destId="{A8243EB5-97BE-446B-B0F8-3A945313E7B7}" srcOrd="3" destOrd="0" parTransId="{25E82B44-8DA8-4CF5-AD4C-F122A774E80F}" sibTransId="{E07CE24F-E2DE-4F44-BD02-9A07237CB539}"/>
    <dgm:cxn modelId="{2788A57A-5BDF-4D2B-B14E-63D0CA68CFDC}" srcId="{583CBB2F-52BA-45AB-A6B0-BA3B0576C919}" destId="{73C01A2F-2A3F-4A6D-B59A-941BE5418ACA}" srcOrd="0" destOrd="0" parTransId="{58586187-CB70-4E06-81A1-863BEAC235DB}" sibTransId="{F0068D25-BDD1-4C34-8671-6A87B392F7EF}"/>
    <dgm:cxn modelId="{AFF6C73B-C532-434A-A5AF-6318CBEF0E94}" srcId="{C21AAE85-ECBE-4BD6-B5A4-7FE7C44EC324}" destId="{49A3C4CA-C040-46C9-B6B7-263633FB2A63}" srcOrd="1" destOrd="0" parTransId="{6DE159F3-5ADC-45D0-A480-AE16AF8492B1}" sibTransId="{22F77052-14EB-4CCC-9180-A2C053B6DEF8}"/>
    <dgm:cxn modelId="{3651BD3C-2447-47B0-9493-2ADC9722C2AB}" srcId="{2C1B74D9-8E47-49D4-BB0E-6A69609AA50B}" destId="{78931521-F8DD-4CB3-8576-5CDCCE307F0B}" srcOrd="3" destOrd="0" parTransId="{E796DFA3-B323-4F44-824F-486605EB13EA}" sibTransId="{7BBA922E-38A5-40FA-B49B-E2E68FEEFCE7}"/>
    <dgm:cxn modelId="{2D8445AB-B852-4DB9-83DA-AB2D07EAA406}" type="presOf" srcId="{2FB4D237-0028-4A66-9D66-C4CAC6E11A3B}" destId="{64D9E533-1FE9-465F-A4A3-3E1F5C8BA58C}" srcOrd="0" destOrd="0" presId="urn:microsoft.com/office/officeart/2005/8/layout/lProcess2"/>
    <dgm:cxn modelId="{66E311C9-40AA-4677-B04A-B6AC61D3A464}" srcId="{583CBB2F-52BA-45AB-A6B0-BA3B0576C919}" destId="{C21AAE85-ECBE-4BD6-B5A4-7FE7C44EC324}" srcOrd="3" destOrd="0" parTransId="{92BE97AF-B292-4264-9C0B-77D687591389}" sibTransId="{0B0DA62B-5A4B-461D-BB3C-75164100A46D}"/>
    <dgm:cxn modelId="{C2495843-624E-46B5-847E-7EF1B512ED4A}" srcId="{73C01A2F-2A3F-4A6D-B59A-941BE5418ACA}" destId="{534DB144-E94E-4E85-9A98-7F7C9547139A}" srcOrd="1" destOrd="0" parTransId="{C58D5793-732D-445A-88CA-1959D87ADD67}" sibTransId="{951FD381-9805-4596-B282-BDE63BDC600C}"/>
    <dgm:cxn modelId="{E80869F5-1E90-45A1-9D94-3E68A7FBC477}" srcId="{583CBB2F-52BA-45AB-A6B0-BA3B0576C919}" destId="{9CB4C580-57A1-4BA9-82B1-93BAF466668F}" srcOrd="2" destOrd="0" parTransId="{612B0F35-0D1D-4945-BCCE-07992F65EF52}" sibTransId="{AFC0606A-2D51-4F7B-83BC-736A647DB02C}"/>
    <dgm:cxn modelId="{E510B4D6-CA89-469C-BDC6-AB49FBA9FA5C}" type="presOf" srcId="{78931521-F8DD-4CB3-8576-5CDCCE307F0B}" destId="{91A96E14-3500-4C19-A2C4-451AC5ABFF1A}" srcOrd="0" destOrd="0" presId="urn:microsoft.com/office/officeart/2005/8/layout/lProcess2"/>
    <dgm:cxn modelId="{EC1261BE-A5E1-4ACD-B769-D2CB891D4CFA}" type="presOf" srcId="{C21AAE85-ECBE-4BD6-B5A4-7FE7C44EC324}" destId="{1CB86B37-D87B-4563-A471-54E2CD2B594E}" srcOrd="0" destOrd="0" presId="urn:microsoft.com/office/officeart/2005/8/layout/lProcess2"/>
    <dgm:cxn modelId="{93AAC265-5366-47F2-885E-09DF06AB0319}" srcId="{3F866005-7AE3-4D95-BCE2-81F3F37A1E86}" destId="{151BD318-6AB3-4035-99D2-2FA6E7D232F5}" srcOrd="2" destOrd="0" parTransId="{BC1A2910-0D78-4C7F-B137-272239E40C4B}" sibTransId="{972E2C76-42E3-408D-8DC0-4400D8C38061}"/>
    <dgm:cxn modelId="{55040D63-C72A-4544-9033-CEA1CD4E0FB8}" srcId="{2C1B74D9-8E47-49D4-BB0E-6A69609AA50B}" destId="{5830447D-238F-4F04-885A-1FD31696CFB4}" srcOrd="2" destOrd="0" parTransId="{1EB14862-82D8-4036-8D9B-FF9238DED97B}" sibTransId="{97F373C2-608A-479F-9D4E-121A051D3821}"/>
    <dgm:cxn modelId="{C7BD46F0-7771-42D9-AD7E-7363B1559DB5}" type="presOf" srcId="{F1FF368F-AA65-415D-93B1-978BAD273FFA}" destId="{62C9961A-64C9-46DA-8E28-04C27AC81526}" srcOrd="0" destOrd="0" presId="urn:microsoft.com/office/officeart/2005/8/layout/lProcess2"/>
    <dgm:cxn modelId="{3B03D824-DC8A-4409-A4EB-5A31F84BDE82}" srcId="{2C1B74D9-8E47-49D4-BB0E-6A69609AA50B}" destId="{71075455-FE52-4634-B5D9-1C3CB15C6D39}" srcOrd="1" destOrd="0" parTransId="{E8487DFF-DD58-4037-BDEA-C9D689239163}" sibTransId="{BA7056B7-6DBD-4983-A12C-32B85CC9D9A9}"/>
    <dgm:cxn modelId="{9868BCD8-5A9B-46C4-99ED-870E6D6005B0}" type="presOf" srcId="{2FEAA3C0-1C72-4ADC-B788-F8949BB7EBE4}" destId="{58950636-B60E-4916-9A42-A36D51A833E2}" srcOrd="0" destOrd="0" presId="urn:microsoft.com/office/officeart/2005/8/layout/lProcess2"/>
    <dgm:cxn modelId="{B93198F5-7981-4619-ACAF-90CA4F19DA14}" type="presOf" srcId="{B24F2C44-21B4-486E-BA5D-A3D4DAAC494B}" destId="{1E8F7FBC-A991-46A1-A858-569ECAF1B9B0}" srcOrd="0" destOrd="0" presId="urn:microsoft.com/office/officeart/2005/8/layout/lProcess2"/>
    <dgm:cxn modelId="{65E263BF-FAB4-49DB-AFDD-5AAD03269D4C}" srcId="{9CB4C580-57A1-4BA9-82B1-93BAF466668F}" destId="{B82160BC-3E84-4225-8858-0305C81F3845}" srcOrd="2" destOrd="0" parTransId="{9F8FB8AE-6418-41F8-8EA2-B15140F1B4E4}" sibTransId="{E23DF526-C29D-4F03-BAF0-71A8F5866C4A}"/>
    <dgm:cxn modelId="{CAEFCA8E-B849-4AE2-B198-6AB580A65C78}" type="presOf" srcId="{6EF7934A-7542-4C8F-8CB7-3BB1A36C2DDB}" destId="{B48BBB82-90E3-499F-8F62-6AEF348A124B}" srcOrd="0" destOrd="0" presId="urn:microsoft.com/office/officeart/2005/8/layout/lProcess2"/>
    <dgm:cxn modelId="{06BE0612-68B1-4C63-A629-5F4101C8E00F}" type="presOf" srcId="{534DB144-E94E-4E85-9A98-7F7C9547139A}" destId="{90FC9E03-8097-4A3D-A0A3-D866C1A6E734}" srcOrd="0" destOrd="0" presId="urn:microsoft.com/office/officeart/2005/8/layout/lProcess2"/>
    <dgm:cxn modelId="{7A2A0DB1-F5CF-4D84-A796-1DA078E0A186}" type="presOf" srcId="{9CB4C580-57A1-4BA9-82B1-93BAF466668F}" destId="{8223B48C-0EAB-4F2B-87BF-D3E8AF9F88FF}" srcOrd="0" destOrd="0" presId="urn:microsoft.com/office/officeart/2005/8/layout/lProcess2"/>
    <dgm:cxn modelId="{4730A307-5456-4242-8390-F153E1C667D6}" srcId="{C21AAE85-ECBE-4BD6-B5A4-7FE7C44EC324}" destId="{357D702A-937C-46A4-8A06-E0C1E6A3B591}" srcOrd="0" destOrd="0" parTransId="{86DB9992-E08C-4884-80AF-2936E7DD20EC}" sibTransId="{4EA78C47-0D8E-483F-9FBF-390F7CE6C1DF}"/>
    <dgm:cxn modelId="{486F3A55-86EA-483C-AA02-9CABF0CFAA2B}" srcId="{9CB4C580-57A1-4BA9-82B1-93BAF466668F}" destId="{2FEAA3C0-1C72-4ADC-B788-F8949BB7EBE4}" srcOrd="3" destOrd="0" parTransId="{3E335CF0-4027-4673-ACFE-90D5332D6A8B}" sibTransId="{BB8E91A9-9328-4CAB-ABCE-B8E9FBE9F918}"/>
    <dgm:cxn modelId="{CBE71993-1A6C-46C1-92D7-C8B1C5014441}" type="presOf" srcId="{8BE8D463-CD38-42F3-A2ED-29AC08849F12}" destId="{1056E701-7CA6-4077-BCA8-B6918ED0E67B}" srcOrd="0" destOrd="0" presId="urn:microsoft.com/office/officeart/2005/8/layout/lProcess2"/>
    <dgm:cxn modelId="{6EBFE48A-21CC-4E24-8A71-3640C8F21EF5}" srcId="{2C1B74D9-8E47-49D4-BB0E-6A69609AA50B}" destId="{F4DE8FF6-4D74-4999-AA78-8736769AFF7E}" srcOrd="0" destOrd="0" parTransId="{2B0DAEA5-8D4A-433F-AD88-1AC54A6E5871}" sibTransId="{E8EAB47E-888F-408C-826C-9DA57F9CA5B1}"/>
    <dgm:cxn modelId="{A72B5733-E3B6-49C1-9327-8CC6F4D82F2B}" type="presOf" srcId="{F471BC0E-AB7B-4FDF-B9EA-5A6A3A4F7344}" destId="{C73BCBD8-0D76-48C6-A385-510259DA5FBD}" srcOrd="0" destOrd="0" presId="urn:microsoft.com/office/officeart/2005/8/layout/lProcess2"/>
    <dgm:cxn modelId="{FD4119A6-DD9B-45DF-BF83-E1DB0CEDF091}" srcId="{9CB4C580-57A1-4BA9-82B1-93BAF466668F}" destId="{7EBDF33F-B33B-4D9F-9734-CB683C304BEE}" srcOrd="4" destOrd="0" parTransId="{9DE3909A-3A69-4A38-83F4-00A047FDD595}" sibTransId="{46263731-5251-4B8D-90EF-F4A5AB1D1862}"/>
    <dgm:cxn modelId="{BE8EBAA8-7492-45D1-85E6-EC56C2015054}" srcId="{73C01A2F-2A3F-4A6D-B59A-941BE5418ACA}" destId="{D42A4231-8E8A-4A7B-A060-AEDD8F4607A6}" srcOrd="3" destOrd="0" parTransId="{94F34E23-4E77-4065-8AB6-145A4DDF584D}" sibTransId="{22CC78A1-EBFB-4B34-9C5F-F45D42477506}"/>
    <dgm:cxn modelId="{1962C971-FA4F-4206-A15A-F235332776E4}" type="presOf" srcId="{D42A4231-8E8A-4A7B-A060-AEDD8F4607A6}" destId="{7F604FBF-C11B-485D-8BB2-24A7993BDEE4}" srcOrd="0" destOrd="0" presId="urn:microsoft.com/office/officeart/2005/8/layout/lProcess2"/>
    <dgm:cxn modelId="{90C2E100-0E4A-4AD5-A781-349848BF5A9A}" srcId="{3F866005-7AE3-4D95-BCE2-81F3F37A1E86}" destId="{1DC316DF-AA67-4015-801F-82645BF64C92}" srcOrd="1" destOrd="0" parTransId="{1A528A0E-560D-434A-A69D-D21C65FDDACD}" sibTransId="{A191526E-C400-46BF-88FD-2F4CB26394FD}"/>
    <dgm:cxn modelId="{1793CCBC-B29B-4A39-A582-5D83CFFBADB9}" type="presOf" srcId="{5830447D-238F-4F04-885A-1FD31696CFB4}" destId="{C4A52783-A4D5-4509-969E-09A9770F1F32}" srcOrd="0" destOrd="0" presId="urn:microsoft.com/office/officeart/2005/8/layout/lProcess2"/>
    <dgm:cxn modelId="{F78A914C-CAB2-4027-9926-514A40671C69}" type="presOf" srcId="{3F866005-7AE3-4D95-BCE2-81F3F37A1E86}" destId="{F58EDAEF-085A-49F4-9864-9458F65385D4}" srcOrd="0" destOrd="0" presId="urn:microsoft.com/office/officeart/2005/8/layout/lProcess2"/>
    <dgm:cxn modelId="{B2782816-053E-4E4B-886F-8F49A433A80D}" type="presOf" srcId="{08D91E71-A0FC-405A-B30B-7510A37C1765}" destId="{56231291-ED44-458A-90A8-0AC0F4D34259}" srcOrd="0" destOrd="0" presId="urn:microsoft.com/office/officeart/2005/8/layout/lProcess2"/>
    <dgm:cxn modelId="{3948B40D-99D2-4FA1-B7A6-095AB0211A84}" srcId="{583CBB2F-52BA-45AB-A6B0-BA3B0576C919}" destId="{2C1B74D9-8E47-49D4-BB0E-6A69609AA50B}" srcOrd="4" destOrd="0" parTransId="{9508C8B3-F3B0-49D5-9549-68E78F285726}" sibTransId="{9301B60D-4CEC-4FF0-BF98-4FDBFAEE1F40}"/>
    <dgm:cxn modelId="{2CA9DD9C-C8F5-4015-A7E1-3235F982E0D4}" srcId="{583CBB2F-52BA-45AB-A6B0-BA3B0576C919}" destId="{3F866005-7AE3-4D95-BCE2-81F3F37A1E86}" srcOrd="1" destOrd="0" parTransId="{CC06B9B3-1A27-4BB0-B681-E185064FA788}" sibTransId="{DF80CD4C-A664-40E0-A698-26D978B68F7E}"/>
    <dgm:cxn modelId="{A699637D-C637-425C-8CDA-8DAE8E67EEC9}" type="presOf" srcId="{7EBDF33F-B33B-4D9F-9734-CB683C304BEE}" destId="{CE8EC646-0594-4DB5-9347-02D1EE4AE490}" srcOrd="0" destOrd="0" presId="urn:microsoft.com/office/officeart/2005/8/layout/lProcess2"/>
    <dgm:cxn modelId="{90521AE1-13FB-4ACA-851F-56390FD0A3CC}" srcId="{73C01A2F-2A3F-4A6D-B59A-941BE5418ACA}" destId="{95B6B266-DA7F-4F55-B2D3-FCBEF0E39A11}" srcOrd="0" destOrd="0" parTransId="{CCE93B19-14C8-4F89-B890-0A52475F0627}" sibTransId="{832CB8EA-820E-421A-9192-A0D205D2D35D}"/>
    <dgm:cxn modelId="{A9D7EDDA-364F-462E-86E4-7E07FDB6C978}" type="presOf" srcId="{9E98176A-D754-4573-AC7B-2A3EAEEBA504}" destId="{3B8D216F-3FBF-447A-A344-76DCAC163AAE}" srcOrd="0" destOrd="0" presId="urn:microsoft.com/office/officeart/2005/8/layout/lProcess2"/>
    <dgm:cxn modelId="{438FEF30-0E65-4957-9739-BACD83F34862}" srcId="{9CB4C580-57A1-4BA9-82B1-93BAF466668F}" destId="{F471BC0E-AB7B-4FDF-B9EA-5A6A3A4F7344}" srcOrd="1" destOrd="0" parTransId="{BDF7FB7E-0E0B-42AB-BE2A-DBE2883722BC}" sibTransId="{D463C5AD-C622-4BBA-B016-72A9610762F4}"/>
    <dgm:cxn modelId="{9C04CADD-091E-4FFE-AE44-14045A47466F}" type="presOf" srcId="{1DC316DF-AA67-4015-801F-82645BF64C92}" destId="{79E6A09A-6765-45F4-BEBF-3B9E3D057B6F}" srcOrd="0" destOrd="0" presId="urn:microsoft.com/office/officeart/2005/8/layout/lProcess2"/>
    <dgm:cxn modelId="{E7A265D0-B9A9-4831-A264-5DB77C87D681}" type="presOf" srcId="{151BD318-6AB3-4035-99D2-2FA6E7D232F5}" destId="{60FE4A13-6FB5-4316-B78E-E2174448EF31}" srcOrd="0" destOrd="0" presId="urn:microsoft.com/office/officeart/2005/8/layout/lProcess2"/>
    <dgm:cxn modelId="{DC0F159D-1A66-4000-A632-05EDDBDA541C}" type="presOf" srcId="{F4DE8FF6-4D74-4999-AA78-8736769AFF7E}" destId="{B2FA037B-4819-4E82-A17B-081F945E1022}" srcOrd="0" destOrd="0" presId="urn:microsoft.com/office/officeart/2005/8/layout/lProcess2"/>
    <dgm:cxn modelId="{B74E3192-893A-4BCF-91B6-ACD0D58A77B1}" srcId="{2C1B74D9-8E47-49D4-BB0E-6A69609AA50B}" destId="{08D91E71-A0FC-405A-B30B-7510A37C1765}" srcOrd="4" destOrd="0" parTransId="{726754E0-9256-476B-90E5-1106E538D709}" sibTransId="{6590DF22-A297-44F6-8157-EE3B4B8112EC}"/>
    <dgm:cxn modelId="{395112BF-4EDD-40EF-8A73-32D5EC9C935D}" type="presOf" srcId="{71075455-FE52-4634-B5D9-1C3CB15C6D39}" destId="{1C83E57E-0F2E-49DD-B6FF-E5449865F0F5}" srcOrd="0" destOrd="0" presId="urn:microsoft.com/office/officeart/2005/8/layout/lProcess2"/>
    <dgm:cxn modelId="{36807555-8BD5-488B-A256-1C7BC884B412}" type="presOf" srcId="{583CBB2F-52BA-45AB-A6B0-BA3B0576C919}" destId="{40C7681C-37F4-41E3-8779-1D008F0E4F7D}" srcOrd="0" destOrd="0" presId="urn:microsoft.com/office/officeart/2005/8/layout/lProcess2"/>
    <dgm:cxn modelId="{68FBDE7E-2A0B-43E3-9A49-0C16CD8B22A2}" type="presOf" srcId="{A8243EB5-97BE-446B-B0F8-3A945313E7B7}" destId="{41815D59-EA7A-4FCA-89F8-A2DBDD420982}" srcOrd="0" destOrd="0" presId="urn:microsoft.com/office/officeart/2005/8/layout/lProcess2"/>
    <dgm:cxn modelId="{ADDC2F64-3C81-4E8E-B4E4-356B95F395E5}" type="presParOf" srcId="{40C7681C-37F4-41E3-8779-1D008F0E4F7D}" destId="{5AE6897B-ED4A-4FA8-8185-1901E7A6433D}" srcOrd="0" destOrd="0" presId="urn:microsoft.com/office/officeart/2005/8/layout/lProcess2"/>
    <dgm:cxn modelId="{EB2F8EA9-5E92-43AF-9371-B54730FC097C}" type="presParOf" srcId="{5AE6897B-ED4A-4FA8-8185-1901E7A6433D}" destId="{41D5B7AB-4B73-4ED0-90DE-5E7715C7E69F}" srcOrd="0" destOrd="0" presId="urn:microsoft.com/office/officeart/2005/8/layout/lProcess2"/>
    <dgm:cxn modelId="{1B978662-3340-42C6-AB83-C9258F80C604}" type="presParOf" srcId="{5AE6897B-ED4A-4FA8-8185-1901E7A6433D}" destId="{504B743E-5805-4755-B41D-5B2F627B33DC}" srcOrd="1" destOrd="0" presId="urn:microsoft.com/office/officeart/2005/8/layout/lProcess2"/>
    <dgm:cxn modelId="{471B2546-75C1-4FE2-9829-999D452FF49D}" type="presParOf" srcId="{5AE6897B-ED4A-4FA8-8185-1901E7A6433D}" destId="{D4D3EA84-7C2F-4CC7-B584-EB97483A047D}" srcOrd="2" destOrd="0" presId="urn:microsoft.com/office/officeart/2005/8/layout/lProcess2"/>
    <dgm:cxn modelId="{4544BE26-9108-43AB-9BDD-2FE1258B8FFD}" type="presParOf" srcId="{D4D3EA84-7C2F-4CC7-B584-EB97483A047D}" destId="{52B121A3-53D6-4236-B16A-D7BA54E80752}" srcOrd="0" destOrd="0" presId="urn:microsoft.com/office/officeart/2005/8/layout/lProcess2"/>
    <dgm:cxn modelId="{D4A82DCE-0E6F-4A88-BA97-F38BA0659B5C}" type="presParOf" srcId="{52B121A3-53D6-4236-B16A-D7BA54E80752}" destId="{2B7FF93D-0620-40CC-85AA-79480BBAC9D8}" srcOrd="0" destOrd="0" presId="urn:microsoft.com/office/officeart/2005/8/layout/lProcess2"/>
    <dgm:cxn modelId="{3E3004B6-CE92-4CF0-B030-B588EE4CA69B}" type="presParOf" srcId="{52B121A3-53D6-4236-B16A-D7BA54E80752}" destId="{078ED864-F4C4-4213-94C6-52A7C930B711}" srcOrd="1" destOrd="0" presId="urn:microsoft.com/office/officeart/2005/8/layout/lProcess2"/>
    <dgm:cxn modelId="{1A412C04-964C-463E-A592-27E76F5CE190}" type="presParOf" srcId="{52B121A3-53D6-4236-B16A-D7BA54E80752}" destId="{90FC9E03-8097-4A3D-A0A3-D866C1A6E734}" srcOrd="2" destOrd="0" presId="urn:microsoft.com/office/officeart/2005/8/layout/lProcess2"/>
    <dgm:cxn modelId="{69D59F2F-F0D4-47D9-9602-701EDB3897C3}" type="presParOf" srcId="{52B121A3-53D6-4236-B16A-D7BA54E80752}" destId="{8C3D1FCC-F68B-4A92-A804-91E2390F6941}" srcOrd="3" destOrd="0" presId="urn:microsoft.com/office/officeart/2005/8/layout/lProcess2"/>
    <dgm:cxn modelId="{A472D764-E597-4262-809F-2A01DF5A3E8A}" type="presParOf" srcId="{52B121A3-53D6-4236-B16A-D7BA54E80752}" destId="{A0404703-C516-4EF1-BC90-64EF24FDD79F}" srcOrd="4" destOrd="0" presId="urn:microsoft.com/office/officeart/2005/8/layout/lProcess2"/>
    <dgm:cxn modelId="{83DBF331-A4C8-4B37-A78E-645F23D99685}" type="presParOf" srcId="{52B121A3-53D6-4236-B16A-D7BA54E80752}" destId="{6DAEBB7C-14E8-4E0F-8B09-336C241F820E}" srcOrd="5" destOrd="0" presId="urn:microsoft.com/office/officeart/2005/8/layout/lProcess2"/>
    <dgm:cxn modelId="{556C606C-8622-46BF-AA76-FDFB56BA62A0}" type="presParOf" srcId="{52B121A3-53D6-4236-B16A-D7BA54E80752}" destId="{7F604FBF-C11B-485D-8BB2-24A7993BDEE4}" srcOrd="6" destOrd="0" presId="urn:microsoft.com/office/officeart/2005/8/layout/lProcess2"/>
    <dgm:cxn modelId="{5C6219F0-02E2-4EB0-918C-9EACB0C8D228}" type="presParOf" srcId="{52B121A3-53D6-4236-B16A-D7BA54E80752}" destId="{ECF94EEA-C5C5-4F79-BECA-AD386C86D23D}" srcOrd="7" destOrd="0" presId="urn:microsoft.com/office/officeart/2005/8/layout/lProcess2"/>
    <dgm:cxn modelId="{5656C43C-F4A3-4484-8A82-A79A99A170FF}" type="presParOf" srcId="{52B121A3-53D6-4236-B16A-D7BA54E80752}" destId="{1E8F7FBC-A991-46A1-A858-569ECAF1B9B0}" srcOrd="8" destOrd="0" presId="urn:microsoft.com/office/officeart/2005/8/layout/lProcess2"/>
    <dgm:cxn modelId="{53436074-481A-43AF-AA2E-4816E2CF8128}" type="presParOf" srcId="{40C7681C-37F4-41E3-8779-1D008F0E4F7D}" destId="{99B7FB8B-825E-4885-9588-125BA6BC447D}" srcOrd="1" destOrd="0" presId="urn:microsoft.com/office/officeart/2005/8/layout/lProcess2"/>
    <dgm:cxn modelId="{BEE4F68F-D4DE-4C3F-87CD-2E32DEE701FC}" type="presParOf" srcId="{40C7681C-37F4-41E3-8779-1D008F0E4F7D}" destId="{3BAC786B-F8AC-45E1-8EA9-8BA2B7D077E5}" srcOrd="2" destOrd="0" presId="urn:microsoft.com/office/officeart/2005/8/layout/lProcess2"/>
    <dgm:cxn modelId="{7D1EE391-9989-416E-8DA9-933CEF52FAAB}" type="presParOf" srcId="{3BAC786B-F8AC-45E1-8EA9-8BA2B7D077E5}" destId="{F58EDAEF-085A-49F4-9864-9458F65385D4}" srcOrd="0" destOrd="0" presId="urn:microsoft.com/office/officeart/2005/8/layout/lProcess2"/>
    <dgm:cxn modelId="{9FDE2292-9E88-4F83-BCBF-ADE3F9B96206}" type="presParOf" srcId="{3BAC786B-F8AC-45E1-8EA9-8BA2B7D077E5}" destId="{F6AB6D9F-DDF6-430D-8BE2-7E12698990D5}" srcOrd="1" destOrd="0" presId="urn:microsoft.com/office/officeart/2005/8/layout/lProcess2"/>
    <dgm:cxn modelId="{C59A8B9D-1212-4B71-9F04-8A39EA42EEC4}" type="presParOf" srcId="{3BAC786B-F8AC-45E1-8EA9-8BA2B7D077E5}" destId="{3CB68DA0-B41B-4726-8A17-F35747F9F1E5}" srcOrd="2" destOrd="0" presId="urn:microsoft.com/office/officeart/2005/8/layout/lProcess2"/>
    <dgm:cxn modelId="{42005881-9BA5-4226-BECA-A672AB34B701}" type="presParOf" srcId="{3CB68DA0-B41B-4726-8A17-F35747F9F1E5}" destId="{B336E86D-FA96-4608-9A53-BD09D7811BCE}" srcOrd="0" destOrd="0" presId="urn:microsoft.com/office/officeart/2005/8/layout/lProcess2"/>
    <dgm:cxn modelId="{65CAF43A-FFA9-466F-AD79-043E81F7ADD8}" type="presParOf" srcId="{B336E86D-FA96-4608-9A53-BD09D7811BCE}" destId="{3B8D216F-3FBF-447A-A344-76DCAC163AAE}" srcOrd="0" destOrd="0" presId="urn:microsoft.com/office/officeart/2005/8/layout/lProcess2"/>
    <dgm:cxn modelId="{B22856EF-10E7-4299-93C8-58268AC084F2}" type="presParOf" srcId="{B336E86D-FA96-4608-9A53-BD09D7811BCE}" destId="{1E23B4C8-CFBA-4054-B33C-BFF40F95880A}" srcOrd="1" destOrd="0" presId="urn:microsoft.com/office/officeart/2005/8/layout/lProcess2"/>
    <dgm:cxn modelId="{BFCA0EB9-2F3F-4B63-B40F-FC02AB7D0BB4}" type="presParOf" srcId="{B336E86D-FA96-4608-9A53-BD09D7811BCE}" destId="{79E6A09A-6765-45F4-BEBF-3B9E3D057B6F}" srcOrd="2" destOrd="0" presId="urn:microsoft.com/office/officeart/2005/8/layout/lProcess2"/>
    <dgm:cxn modelId="{5ADA545A-673D-440A-A5FC-1F6C484098B7}" type="presParOf" srcId="{B336E86D-FA96-4608-9A53-BD09D7811BCE}" destId="{1C38E8A3-F2A5-4024-A2CB-0A06445E558B}" srcOrd="3" destOrd="0" presId="urn:microsoft.com/office/officeart/2005/8/layout/lProcess2"/>
    <dgm:cxn modelId="{A1428375-A8B4-434D-A533-1D5A1324FA5C}" type="presParOf" srcId="{B336E86D-FA96-4608-9A53-BD09D7811BCE}" destId="{60FE4A13-6FB5-4316-B78E-E2174448EF31}" srcOrd="4" destOrd="0" presId="urn:microsoft.com/office/officeart/2005/8/layout/lProcess2"/>
    <dgm:cxn modelId="{DAE73652-2AF6-40FD-B620-4C466EE0AECB}" type="presParOf" srcId="{B336E86D-FA96-4608-9A53-BD09D7811BCE}" destId="{480A40FC-FAF7-4E77-81DE-732883F57401}" srcOrd="5" destOrd="0" presId="urn:microsoft.com/office/officeart/2005/8/layout/lProcess2"/>
    <dgm:cxn modelId="{7AF48759-DC2A-447A-B1A8-6CD6DBC6FA83}" type="presParOf" srcId="{B336E86D-FA96-4608-9A53-BD09D7811BCE}" destId="{41815D59-EA7A-4FCA-89F8-A2DBDD420982}" srcOrd="6" destOrd="0" presId="urn:microsoft.com/office/officeart/2005/8/layout/lProcess2"/>
    <dgm:cxn modelId="{C2CC1E99-40F6-4C7A-A0BE-CCCC14247DE5}" type="presParOf" srcId="{B336E86D-FA96-4608-9A53-BD09D7811BCE}" destId="{15B6CDCF-E3BE-40D4-BDD4-9C57F8870F11}" srcOrd="7" destOrd="0" presId="urn:microsoft.com/office/officeart/2005/8/layout/lProcess2"/>
    <dgm:cxn modelId="{3E957470-95C5-424A-A0A6-A8BE39825FEF}" type="presParOf" srcId="{B336E86D-FA96-4608-9A53-BD09D7811BCE}" destId="{64D9E533-1FE9-465F-A4A3-3E1F5C8BA58C}" srcOrd="8" destOrd="0" presId="urn:microsoft.com/office/officeart/2005/8/layout/lProcess2"/>
    <dgm:cxn modelId="{64F0D47B-D0D9-421B-AF5A-6FAE57460224}" type="presParOf" srcId="{40C7681C-37F4-41E3-8779-1D008F0E4F7D}" destId="{7E260902-0322-414D-B72E-16F675FF6434}" srcOrd="3" destOrd="0" presId="urn:microsoft.com/office/officeart/2005/8/layout/lProcess2"/>
    <dgm:cxn modelId="{730C645E-3805-4EF3-930F-6EDD1D165D0E}" type="presParOf" srcId="{40C7681C-37F4-41E3-8779-1D008F0E4F7D}" destId="{F8D5DDEF-45BF-4621-B79D-AF1F815482AB}" srcOrd="4" destOrd="0" presId="urn:microsoft.com/office/officeart/2005/8/layout/lProcess2"/>
    <dgm:cxn modelId="{DC8A528D-4DA7-4347-8AAB-972E31BC5471}" type="presParOf" srcId="{F8D5DDEF-45BF-4621-B79D-AF1F815482AB}" destId="{8223B48C-0EAB-4F2B-87BF-D3E8AF9F88FF}" srcOrd="0" destOrd="0" presId="urn:microsoft.com/office/officeart/2005/8/layout/lProcess2"/>
    <dgm:cxn modelId="{8DDCE4EB-B1A6-4CAC-BF52-7FE137722DFA}" type="presParOf" srcId="{F8D5DDEF-45BF-4621-B79D-AF1F815482AB}" destId="{48A90D88-A796-4A99-9731-60956C4D24B5}" srcOrd="1" destOrd="0" presId="urn:microsoft.com/office/officeart/2005/8/layout/lProcess2"/>
    <dgm:cxn modelId="{E672139B-14C0-47C8-B429-0F2B704EBB4C}" type="presParOf" srcId="{F8D5DDEF-45BF-4621-B79D-AF1F815482AB}" destId="{449856AE-5B4E-4A42-BE82-6FE15FA33941}" srcOrd="2" destOrd="0" presId="urn:microsoft.com/office/officeart/2005/8/layout/lProcess2"/>
    <dgm:cxn modelId="{93681099-3763-4055-90B3-8FBF12B1916E}" type="presParOf" srcId="{449856AE-5B4E-4A42-BE82-6FE15FA33941}" destId="{2A2480CC-6A79-4A33-BA8A-565DBAC954BC}" srcOrd="0" destOrd="0" presId="urn:microsoft.com/office/officeart/2005/8/layout/lProcess2"/>
    <dgm:cxn modelId="{FDA3BD85-873E-4676-A801-B68335F2034F}" type="presParOf" srcId="{2A2480CC-6A79-4A33-BA8A-565DBAC954BC}" destId="{1056E701-7CA6-4077-BCA8-B6918ED0E67B}" srcOrd="0" destOrd="0" presId="urn:microsoft.com/office/officeart/2005/8/layout/lProcess2"/>
    <dgm:cxn modelId="{4B4A59AF-6F2D-41F5-81C3-7AE9DAC936EE}" type="presParOf" srcId="{2A2480CC-6A79-4A33-BA8A-565DBAC954BC}" destId="{8405AEEE-7C4D-4CFB-B9DE-118BAD4541DE}" srcOrd="1" destOrd="0" presId="urn:microsoft.com/office/officeart/2005/8/layout/lProcess2"/>
    <dgm:cxn modelId="{CC68F0B4-CCE3-419C-8C7A-E45E09019191}" type="presParOf" srcId="{2A2480CC-6A79-4A33-BA8A-565DBAC954BC}" destId="{C73BCBD8-0D76-48C6-A385-510259DA5FBD}" srcOrd="2" destOrd="0" presId="urn:microsoft.com/office/officeart/2005/8/layout/lProcess2"/>
    <dgm:cxn modelId="{689FDDE0-ECBE-4F08-81A7-5AE2E13B2720}" type="presParOf" srcId="{2A2480CC-6A79-4A33-BA8A-565DBAC954BC}" destId="{568D4F6C-C4D8-49B6-86BE-CDDFB5AB07D7}" srcOrd="3" destOrd="0" presId="urn:microsoft.com/office/officeart/2005/8/layout/lProcess2"/>
    <dgm:cxn modelId="{9A6A906E-C94A-49E0-9E56-24B57E39FBCC}" type="presParOf" srcId="{2A2480CC-6A79-4A33-BA8A-565DBAC954BC}" destId="{BEEC673E-9689-43D7-A1F7-7660100C2DB3}" srcOrd="4" destOrd="0" presId="urn:microsoft.com/office/officeart/2005/8/layout/lProcess2"/>
    <dgm:cxn modelId="{5C27D403-A90A-41E9-B8E9-45DF9431A601}" type="presParOf" srcId="{2A2480CC-6A79-4A33-BA8A-565DBAC954BC}" destId="{32715F5C-1BF9-4D40-9FE0-9432E87702EE}" srcOrd="5" destOrd="0" presId="urn:microsoft.com/office/officeart/2005/8/layout/lProcess2"/>
    <dgm:cxn modelId="{4E257C56-FA7D-421D-8140-D85ECBF9D492}" type="presParOf" srcId="{2A2480CC-6A79-4A33-BA8A-565DBAC954BC}" destId="{58950636-B60E-4916-9A42-A36D51A833E2}" srcOrd="6" destOrd="0" presId="urn:microsoft.com/office/officeart/2005/8/layout/lProcess2"/>
    <dgm:cxn modelId="{C3457076-9833-44B1-8ACE-C403546E885A}" type="presParOf" srcId="{2A2480CC-6A79-4A33-BA8A-565DBAC954BC}" destId="{82065B98-0637-4791-8870-97530FD7369D}" srcOrd="7" destOrd="0" presId="urn:microsoft.com/office/officeart/2005/8/layout/lProcess2"/>
    <dgm:cxn modelId="{C0719E34-8AAB-4CF6-B0B7-F688FD6BC7FE}" type="presParOf" srcId="{2A2480CC-6A79-4A33-BA8A-565DBAC954BC}" destId="{CE8EC646-0594-4DB5-9347-02D1EE4AE490}" srcOrd="8" destOrd="0" presId="urn:microsoft.com/office/officeart/2005/8/layout/lProcess2"/>
    <dgm:cxn modelId="{3B3A8EEA-FB77-47F1-8F5F-8249624BEE13}" type="presParOf" srcId="{40C7681C-37F4-41E3-8779-1D008F0E4F7D}" destId="{FBB4679C-B8AD-49D5-92AB-28D94E841767}" srcOrd="5" destOrd="0" presId="urn:microsoft.com/office/officeart/2005/8/layout/lProcess2"/>
    <dgm:cxn modelId="{9A9C4A14-63DE-4FEA-A599-F114B253443E}" type="presParOf" srcId="{40C7681C-37F4-41E3-8779-1D008F0E4F7D}" destId="{ABA2A801-CCB8-425C-961B-5C0C4EADB523}" srcOrd="6" destOrd="0" presId="urn:microsoft.com/office/officeart/2005/8/layout/lProcess2"/>
    <dgm:cxn modelId="{43AF7436-4996-4720-82E3-9A7F746F5CAB}" type="presParOf" srcId="{ABA2A801-CCB8-425C-961B-5C0C4EADB523}" destId="{1CB86B37-D87B-4563-A471-54E2CD2B594E}" srcOrd="0" destOrd="0" presId="urn:microsoft.com/office/officeart/2005/8/layout/lProcess2"/>
    <dgm:cxn modelId="{ACBAF6C5-349D-49D7-BB9B-CA281D2E4F67}" type="presParOf" srcId="{ABA2A801-CCB8-425C-961B-5C0C4EADB523}" destId="{4061D9E7-8D81-43C0-82B5-899FCEC49EB6}" srcOrd="1" destOrd="0" presId="urn:microsoft.com/office/officeart/2005/8/layout/lProcess2"/>
    <dgm:cxn modelId="{69845351-1A26-4DC5-8DD2-CB0E0689979F}" type="presParOf" srcId="{ABA2A801-CCB8-425C-961B-5C0C4EADB523}" destId="{CF70ECE4-A785-4043-9478-14B8FEE4058A}" srcOrd="2" destOrd="0" presId="urn:microsoft.com/office/officeart/2005/8/layout/lProcess2"/>
    <dgm:cxn modelId="{378F08A9-EF76-4B71-98CF-5F2D1D39ECA9}" type="presParOf" srcId="{CF70ECE4-A785-4043-9478-14B8FEE4058A}" destId="{745D3CFF-B4FA-4D1D-8117-33E170F7F703}" srcOrd="0" destOrd="0" presId="urn:microsoft.com/office/officeart/2005/8/layout/lProcess2"/>
    <dgm:cxn modelId="{074EDA15-2E79-4536-AAE8-B03B5013978D}" type="presParOf" srcId="{745D3CFF-B4FA-4D1D-8117-33E170F7F703}" destId="{C112BEBB-FD47-43A9-8520-37ECB3B0C901}" srcOrd="0" destOrd="0" presId="urn:microsoft.com/office/officeart/2005/8/layout/lProcess2"/>
    <dgm:cxn modelId="{9E8A27F1-556E-4D49-8E40-B32168764FC0}" type="presParOf" srcId="{745D3CFF-B4FA-4D1D-8117-33E170F7F703}" destId="{9E645E62-A476-4C6F-A3C7-2F2932B9405B}" srcOrd="1" destOrd="0" presId="urn:microsoft.com/office/officeart/2005/8/layout/lProcess2"/>
    <dgm:cxn modelId="{095170E2-695D-48A8-BC64-C1F835166C48}" type="presParOf" srcId="{745D3CFF-B4FA-4D1D-8117-33E170F7F703}" destId="{6D17A1C5-1C80-4936-9F26-B7419F1DA154}" srcOrd="2" destOrd="0" presId="urn:microsoft.com/office/officeart/2005/8/layout/lProcess2"/>
    <dgm:cxn modelId="{6149CB6C-EC25-4DE6-8E80-5B6853454306}" type="presParOf" srcId="{745D3CFF-B4FA-4D1D-8117-33E170F7F703}" destId="{B6002ED2-7BB9-4618-97C9-F8CE92B2F70E}" srcOrd="3" destOrd="0" presId="urn:microsoft.com/office/officeart/2005/8/layout/lProcess2"/>
    <dgm:cxn modelId="{A0AD6F91-D3FD-426C-A60F-A71F7740B02B}" type="presParOf" srcId="{745D3CFF-B4FA-4D1D-8117-33E170F7F703}" destId="{62C9961A-64C9-46DA-8E28-04C27AC81526}" srcOrd="4" destOrd="0" presId="urn:microsoft.com/office/officeart/2005/8/layout/lProcess2"/>
    <dgm:cxn modelId="{B09BAAAA-4E9B-4950-B995-4A0D2FE0DA78}" type="presParOf" srcId="{745D3CFF-B4FA-4D1D-8117-33E170F7F703}" destId="{DA41503E-BC0A-413A-87E5-F766D322F302}" srcOrd="5" destOrd="0" presId="urn:microsoft.com/office/officeart/2005/8/layout/lProcess2"/>
    <dgm:cxn modelId="{FB1BAA7C-6AFD-4F67-9D81-D5229F485A8C}" type="presParOf" srcId="{745D3CFF-B4FA-4D1D-8117-33E170F7F703}" destId="{B48BBB82-90E3-499F-8F62-6AEF348A124B}" srcOrd="6" destOrd="0" presId="urn:microsoft.com/office/officeart/2005/8/layout/lProcess2"/>
    <dgm:cxn modelId="{62088875-A94F-42D7-8E98-FE12B46D1844}" type="presParOf" srcId="{745D3CFF-B4FA-4D1D-8117-33E170F7F703}" destId="{8E0D57BE-88B7-4810-8508-54EEB4ABB4CA}" srcOrd="7" destOrd="0" presId="urn:microsoft.com/office/officeart/2005/8/layout/lProcess2"/>
    <dgm:cxn modelId="{6970F0B8-0FD8-4F0B-A6D6-7EDE209BE379}" type="presParOf" srcId="{745D3CFF-B4FA-4D1D-8117-33E170F7F703}" destId="{063FC172-274B-4D8F-A0E9-D62A6140EB82}" srcOrd="8" destOrd="0" presId="urn:microsoft.com/office/officeart/2005/8/layout/lProcess2"/>
    <dgm:cxn modelId="{DAC04CCB-4B14-4984-8A0F-BC217B14B393}" type="presParOf" srcId="{40C7681C-37F4-41E3-8779-1D008F0E4F7D}" destId="{9CDA1291-B0B4-4BC7-B240-FA2019D57FC8}" srcOrd="7" destOrd="0" presId="urn:microsoft.com/office/officeart/2005/8/layout/lProcess2"/>
    <dgm:cxn modelId="{63C97B1A-0487-416C-9DDC-FD5EA34506F0}" type="presParOf" srcId="{40C7681C-37F4-41E3-8779-1D008F0E4F7D}" destId="{7485118A-650E-40CE-943C-EF9E77146FEE}" srcOrd="8" destOrd="0" presId="urn:microsoft.com/office/officeart/2005/8/layout/lProcess2"/>
    <dgm:cxn modelId="{B9226067-D70B-4338-A86F-A5C9D1F46DA0}" type="presParOf" srcId="{7485118A-650E-40CE-943C-EF9E77146FEE}" destId="{7C3A01E6-0108-4423-ACA1-1E058919F8A7}" srcOrd="0" destOrd="0" presId="urn:microsoft.com/office/officeart/2005/8/layout/lProcess2"/>
    <dgm:cxn modelId="{AC0053DC-D4F5-4609-A781-D6B95A3BAE41}" type="presParOf" srcId="{7485118A-650E-40CE-943C-EF9E77146FEE}" destId="{B5F635F8-E8FD-4D0E-A896-1CCF00CA8FAB}" srcOrd="1" destOrd="0" presId="urn:microsoft.com/office/officeart/2005/8/layout/lProcess2"/>
    <dgm:cxn modelId="{9365850C-0D0A-4812-8EC6-2F084470F74C}" type="presParOf" srcId="{7485118A-650E-40CE-943C-EF9E77146FEE}" destId="{C05E0178-71C4-4FAF-BA30-97C0CF4D0E49}" srcOrd="2" destOrd="0" presId="urn:microsoft.com/office/officeart/2005/8/layout/lProcess2"/>
    <dgm:cxn modelId="{85ECABCE-C153-475C-810F-E9B6E4292F8C}" type="presParOf" srcId="{C05E0178-71C4-4FAF-BA30-97C0CF4D0E49}" destId="{8F3B654C-4152-4A84-9C96-FEB161E88A58}" srcOrd="0" destOrd="0" presId="urn:microsoft.com/office/officeart/2005/8/layout/lProcess2"/>
    <dgm:cxn modelId="{1F61865E-94FB-423B-A334-313D00294823}" type="presParOf" srcId="{8F3B654C-4152-4A84-9C96-FEB161E88A58}" destId="{B2FA037B-4819-4E82-A17B-081F945E1022}" srcOrd="0" destOrd="0" presId="urn:microsoft.com/office/officeart/2005/8/layout/lProcess2"/>
    <dgm:cxn modelId="{8728D4BD-9CFB-49EC-A5DB-AD1F7AD20CC1}" type="presParOf" srcId="{8F3B654C-4152-4A84-9C96-FEB161E88A58}" destId="{8A144DA5-389E-4386-97AC-709380FC260C}" srcOrd="1" destOrd="0" presId="urn:microsoft.com/office/officeart/2005/8/layout/lProcess2"/>
    <dgm:cxn modelId="{6B2D302C-4708-40F8-8F01-7E70027F6C02}" type="presParOf" srcId="{8F3B654C-4152-4A84-9C96-FEB161E88A58}" destId="{1C83E57E-0F2E-49DD-B6FF-E5449865F0F5}" srcOrd="2" destOrd="0" presId="urn:microsoft.com/office/officeart/2005/8/layout/lProcess2"/>
    <dgm:cxn modelId="{3AA1642A-510F-4F3D-96C0-4DAD8A5AC493}" type="presParOf" srcId="{8F3B654C-4152-4A84-9C96-FEB161E88A58}" destId="{6587DE18-0059-42B1-BC5B-FAA9A0DF0108}" srcOrd="3" destOrd="0" presId="urn:microsoft.com/office/officeart/2005/8/layout/lProcess2"/>
    <dgm:cxn modelId="{360AB54A-1BFB-456E-B37A-1EC08D281E07}" type="presParOf" srcId="{8F3B654C-4152-4A84-9C96-FEB161E88A58}" destId="{C4A52783-A4D5-4509-969E-09A9770F1F32}" srcOrd="4" destOrd="0" presId="urn:microsoft.com/office/officeart/2005/8/layout/lProcess2"/>
    <dgm:cxn modelId="{1E40B842-E7F7-4223-A8AA-4B74285E46CE}" type="presParOf" srcId="{8F3B654C-4152-4A84-9C96-FEB161E88A58}" destId="{A2B26888-FDAE-4A5D-9EBB-B52DDC09A4C4}" srcOrd="5" destOrd="0" presId="urn:microsoft.com/office/officeart/2005/8/layout/lProcess2"/>
    <dgm:cxn modelId="{1BA9A6B1-2B5F-40C3-8FA9-D598FE153A63}" type="presParOf" srcId="{8F3B654C-4152-4A84-9C96-FEB161E88A58}" destId="{91A96E14-3500-4C19-A2C4-451AC5ABFF1A}" srcOrd="6" destOrd="0" presId="urn:microsoft.com/office/officeart/2005/8/layout/lProcess2"/>
    <dgm:cxn modelId="{8B36B17A-7F36-4199-8BF1-BB4AB53C0D3D}" type="presParOf" srcId="{8F3B654C-4152-4A84-9C96-FEB161E88A58}" destId="{73FB249F-1AA6-4C32-BD27-18C68BA9EA0F}" srcOrd="7" destOrd="0" presId="urn:microsoft.com/office/officeart/2005/8/layout/lProcess2"/>
    <dgm:cxn modelId="{59BB0CDA-440E-4BA8-ACDD-D420267C3B0A}" type="presParOf" srcId="{8F3B654C-4152-4A84-9C96-FEB161E88A58}" destId="{56231291-ED44-458A-90A8-0AC0F4D3425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DBC73C-E604-4A74-978F-F1623F54EBA3}">
      <dsp:nvSpPr>
        <dsp:cNvPr id="0" name=""/>
        <dsp:cNvSpPr/>
      </dsp:nvSpPr>
      <dsp:spPr>
        <a:xfrm>
          <a:off x="0" y="617220"/>
          <a:ext cx="8153400" cy="326136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7088E-83A0-446C-983A-3027E6ABB3B7}">
      <dsp:nvSpPr>
        <dsp:cNvPr id="0" name=""/>
        <dsp:cNvSpPr/>
      </dsp:nvSpPr>
      <dsp:spPr>
        <a:xfrm>
          <a:off x="978407" y="1187958"/>
          <a:ext cx="2690621" cy="159806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4244" rIns="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4900" kern="1200" dirty="0" smtClean="0"/>
            <a:t>Sordera </a:t>
          </a:r>
          <a:r>
            <a:rPr lang="es-PR" sz="2800" kern="1200" dirty="0" smtClean="0"/>
            <a:t>[</a:t>
          </a:r>
          <a:r>
            <a:rPr lang="es-PR" sz="2800" kern="1200" dirty="0" err="1" smtClean="0"/>
            <a:t>deafness</a:t>
          </a:r>
          <a:r>
            <a:rPr lang="es-PR" sz="2800" kern="1200" dirty="0" smtClean="0"/>
            <a:t>]</a:t>
          </a:r>
          <a:endParaRPr lang="es-PR" sz="4900" kern="1200" dirty="0"/>
        </a:p>
      </dsp:txBody>
      <dsp:txXfrm>
        <a:off x="978407" y="1187958"/>
        <a:ext cx="2690621" cy="1598066"/>
      </dsp:txXfrm>
    </dsp:sp>
    <dsp:sp modelId="{0C48D780-9598-4F15-815A-98A36758BCE7}">
      <dsp:nvSpPr>
        <dsp:cNvPr id="0" name=""/>
        <dsp:cNvSpPr/>
      </dsp:nvSpPr>
      <dsp:spPr>
        <a:xfrm>
          <a:off x="4076700" y="1709775"/>
          <a:ext cx="3179826" cy="159806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3600" b="1" kern="1200" dirty="0" smtClean="0"/>
            <a:t>Pérdida auditiva </a:t>
          </a:r>
          <a:r>
            <a:rPr lang="es-PR" sz="2800" kern="1200" dirty="0" smtClean="0"/>
            <a:t>[</a:t>
          </a:r>
          <a:r>
            <a:rPr lang="es-PR" sz="2800" kern="1200" dirty="0" err="1" smtClean="0"/>
            <a:t>Hearing</a:t>
          </a:r>
          <a:r>
            <a:rPr lang="es-PR" sz="2800" kern="1200" dirty="0" smtClean="0"/>
            <a:t> </a:t>
          </a:r>
          <a:r>
            <a:rPr lang="es-PR" sz="2800" kern="1200" dirty="0" err="1" smtClean="0"/>
            <a:t>impartment</a:t>
          </a:r>
          <a:r>
            <a:rPr lang="es-PR" sz="2800" kern="1200" dirty="0" smtClean="0"/>
            <a:t>]</a:t>
          </a:r>
          <a:endParaRPr lang="es-PR" sz="3500" kern="1200" dirty="0"/>
        </a:p>
      </dsp:txBody>
      <dsp:txXfrm>
        <a:off x="4076700" y="1709775"/>
        <a:ext cx="3179826" cy="15980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64337-D2D8-427C-865E-122ACFF9B0E3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A963E-0B70-4590-9D7F-8093B9108426}" type="slidenum">
              <a:rPr lang="es-PR" smtClean="0"/>
              <a:pPr/>
              <a:t>‹#›</a:t>
            </a:fld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 Saludos estamos </a:t>
            </a:r>
            <a:r>
              <a:rPr lang="es-PR" dirty="0" err="1" smtClean="0"/>
              <a:t>aca</a:t>
            </a:r>
            <a:r>
              <a:rPr lang="es-PR" dirty="0" smtClean="0"/>
              <a:t> hablando sobre los impedimentos auditivo</a:t>
            </a:r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A963E-0B70-4590-9D7F-8093B9108426}" type="slidenum">
              <a:rPr lang="es-PR" smtClean="0"/>
              <a:pPr/>
              <a:t>16</a:t>
            </a:fld>
            <a:endParaRPr lang="es-P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P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P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4AF265-E2C1-4E1C-AADB-7DAA19950856}" type="datetimeFigureOut">
              <a:rPr lang="es-PR" smtClean="0"/>
              <a:pPr/>
              <a:t>27/11/2012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6FDA5F-579C-42C8-84EC-97C8B3C44F3A}" type="slidenum">
              <a:rPr lang="es-PR" smtClean="0"/>
              <a:pPr/>
              <a:t>‹#›</a:t>
            </a:fld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khxZL_yLtk" TargetMode="Externa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audio" Target="file:///C:\Documents%20and%20Settings\user\Local%20Settings\Temporary%20Internet%20Files\Content.IE5\IE6R47P3\MS900441637%5b1%5d.wav" TargetMode="External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35.png"/><Relationship Id="rId2" Type="http://schemas.openxmlformats.org/officeDocument/2006/relationships/audio" Target="file:///C:\Documents%20and%20Settings\user\Local%20Settings\Temporary%20Internet%20Files\Content.IE5\IE6R47P3\MS910219191%5b1%5d.wav" TargetMode="External"/><Relationship Id="rId1" Type="http://schemas.openxmlformats.org/officeDocument/2006/relationships/audio" Target="file:///C:\Documents%20and%20Settings\user\Local%20Settings\Temporary%20Internet%20Files\Content.IE5\896BEFQZ\MS910220007%5b1%5d.wav" TargetMode="External"/><Relationship Id="rId6" Type="http://schemas.openxmlformats.org/officeDocument/2006/relationships/diagramLayout" Target="../diagrams/layout4.xml"/><Relationship Id="rId11" Type="http://schemas.openxmlformats.org/officeDocument/2006/relationships/image" Target="../media/image34.png"/><Relationship Id="rId5" Type="http://schemas.openxmlformats.org/officeDocument/2006/relationships/diagramData" Target="../diagrams/data4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file:///C:\Documents%20and%20Settings\user\My%20Documents\Dropbox\Turabo\EDUC%20659\Visual%20Phonics%20Song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7.gif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C:\Documents%20and%20Settings\user\My%20Documents\Dropbox\Turabo\EDUC%20659\Un%20viaje%20al%20interior%20del%20oido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800600"/>
            <a:ext cx="8839200" cy="1066800"/>
          </a:xfrm>
        </p:spPr>
        <p:txBody>
          <a:bodyPr/>
          <a:lstStyle/>
          <a:p>
            <a:pPr algn="ctr"/>
            <a:r>
              <a:rPr lang="es-PR" dirty="0" smtClean="0"/>
              <a:t>Sordera y pérdida de audición</a:t>
            </a:r>
            <a:endParaRPr lang="es-P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R" dirty="0" smtClean="0"/>
              <a:t>EDUC  659 / Prof. Jessica Díaz Vázquez</a:t>
            </a:r>
          </a:p>
        </p:txBody>
      </p:sp>
      <p:pic>
        <p:nvPicPr>
          <p:cNvPr id="4" name="Picture 13" descr="http://www.factfixx.com/wp-content/uploads/2011/11/five-sen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388" y="685800"/>
            <a:ext cx="3889612" cy="39090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R" sz="4000" dirty="0" smtClean="0"/>
              <a:t>Tecnologías que amplifican o proveen sonidos</a:t>
            </a:r>
            <a:endParaRPr lang="es-P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Audífonos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El audífono es un aparato electrónico utilizado dentro o detrás de la oreja que facilita la recepción de sonidos para que las personas con pérdida de audición puedan escuchar más claramente, comunicarse mejor y participar con mayor libertad en su vida diaria. Un audífono puede ayudar a mucha gente a oír en ambientes ruidosos o silenciosos.</a:t>
            </a:r>
          </a:p>
        </p:txBody>
      </p:sp>
      <p:pic>
        <p:nvPicPr>
          <p:cNvPr id="22538" name="Picture 10" descr="https://encrypted-tbn2.gstatic.com/images?q=tbn:ANd9GcRYf7tpW4RaXwL3yjScNLgAFok_u5Aat1BuCulV07xc4DTr5B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0"/>
            <a:ext cx="2619375" cy="1743076"/>
          </a:xfrm>
          <a:prstGeom prst="rect">
            <a:avLst/>
          </a:prstGeom>
          <a:noFill/>
        </p:spPr>
      </p:pic>
      <p:pic>
        <p:nvPicPr>
          <p:cNvPr id="22542" name="Picture 14" descr="https://encrypted-tbn1.gstatic.com/images?q=tbn:ANd9GcScsl5v06COB-zwPiX3pzcJ_EwYydD9B0F3DUtDSsW4G9o9LC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"/>
            <a:ext cx="1905000" cy="2400301"/>
          </a:xfrm>
          <a:prstGeom prst="rect">
            <a:avLst/>
          </a:prstGeom>
          <a:noFill/>
        </p:spPr>
      </p:pic>
      <p:pic>
        <p:nvPicPr>
          <p:cNvPr id="22546" name="Picture 18" descr="https://encrypted-tbn3.gstatic.com/images?q=tbn:ANd9GcTI1UL-aNzSB61ZydzG3U3vj_6iI2kxa1acmwaovpVzKUQU6_M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953000"/>
            <a:ext cx="1581538" cy="176125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16200000">
            <a:off x="5032545" y="1444455"/>
            <a:ext cx="15818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R" dirty="0" smtClean="0"/>
              <a:t>Interauriculares</a:t>
            </a:r>
            <a:endParaRPr lang="es-PR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97120" y="3748812"/>
            <a:ext cx="14664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R" dirty="0" err="1" smtClean="0"/>
              <a:t>Intrauriculares</a:t>
            </a:r>
            <a:endParaRPr lang="es-PR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603124" y="5711655"/>
            <a:ext cx="1050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R" dirty="0" smtClean="0"/>
              <a:t>Digitales 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Dispositivos de asistencia auditiva (FM)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Básicamente, se trata de un sistema de transmisión a distancia, formado por un emisor que generalmente lleva el profesor y por un receptor que lleva el alumno sordo, conectado al audífono. El equipo, por ser portátil, pequeño y de poco peso, permite la movilidad del profesor y de los alumnos, ofreciendo situaciones escolares más "naturales" para el alumno sordo. Evita interferencias, reduce el ruido ambiental y resuelve el problema de la distancia. </a:t>
            </a:r>
            <a:endParaRPr lang="es-PR" dirty="0"/>
          </a:p>
        </p:txBody>
      </p:sp>
      <p:pic>
        <p:nvPicPr>
          <p:cNvPr id="25602" name="Picture 2" descr="http://www.digitalhearingaid-s.com/images/float/assistive-listening-devic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361440" cy="3690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Implante coclear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963634"/>
          </a:xfrm>
        </p:spPr>
        <p:txBody>
          <a:bodyPr>
            <a:noAutofit/>
          </a:bodyPr>
          <a:lstStyle/>
          <a:p>
            <a:r>
              <a:rPr lang="es-ES" sz="1500" dirty="0" smtClean="0"/>
              <a:t>Un implante coclear es un pequeño dispositivo electrónico que ayuda a las personas a escuchar y puede ser utilizado en personas sordas o que tengan muchas dificultades auditivas. El implante coclear no es lo mismo que un audífono, dado que se implanta quirúrgicamente y funciona de una manera diferente.</a:t>
            </a:r>
          </a:p>
          <a:p>
            <a:r>
              <a:rPr lang="es-ES" sz="1500" dirty="0" smtClean="0"/>
              <a:t>Una parte del dispositivo se implanta quirúrgicamente dentro del hueso que rodea el oído (hueso temporal). Este dispositivo consta de un estimulador-receptor que acepta, decodifica y luego envía una señal eléctrica al cerebro.</a:t>
            </a:r>
          </a:p>
          <a:p>
            <a:r>
              <a:rPr lang="es-ES" sz="1500" dirty="0" smtClean="0"/>
              <a:t>La segunda parte del implante coclear es un dispositivo externo que consta de un micrófono/receptor, un procesador de lenguaje y una antena. Esta parte del implante recibe el sonido, lo convierte en una señal eléctrica y lo envía a la parte interna del implante coclear.</a:t>
            </a:r>
            <a:endParaRPr lang="es-ES" sz="1500" dirty="0"/>
          </a:p>
        </p:txBody>
      </p:sp>
      <p:pic>
        <p:nvPicPr>
          <p:cNvPr id="26626" name="Picture 2" descr="http://upload.wikimedia.org/wikipedia/commons/thumb/c/cb/Cochlear_implant.jpg/220px-Cochlear_implan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6200"/>
            <a:ext cx="2438400" cy="2560321"/>
          </a:xfrm>
          <a:prstGeom prst="rect">
            <a:avLst/>
          </a:prstGeom>
          <a:noFill/>
        </p:spPr>
      </p:pic>
      <p:pic>
        <p:nvPicPr>
          <p:cNvPr id="26628" name="Picture 4" descr="https://encrypted-tbn0.gstatic.com/images?q=tbn:ANd9GcTP9rwJLRMKvWB23g5a4zMO4nd-xOqixLytYTiXzvCSRhoIUpZ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667000"/>
            <a:ext cx="2448925" cy="2100737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a/a7/Cochlear_implant2.jpg/250px-Cochlear_implan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886324"/>
            <a:ext cx="2381250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R" dirty="0" smtClean="0"/>
              <a:t>Asistencias y Tecnologías que suplementan o remplazan el sonido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Intérpretes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PR" dirty="0" smtClean="0"/>
              <a:t>Persona asignada para interpretar lo que una persona habla verbalmente.</a:t>
            </a:r>
          </a:p>
          <a:p>
            <a:r>
              <a:rPr lang="es-PR" dirty="0" smtClean="0"/>
              <a:t>Profesión que surge desde 1964 establecida por la  organización: </a:t>
            </a:r>
            <a:r>
              <a:rPr lang="es-PR" i="1" dirty="0" err="1" smtClean="0"/>
              <a:t>Registry</a:t>
            </a:r>
            <a:r>
              <a:rPr lang="es-PR" i="1" dirty="0" smtClean="0"/>
              <a:t> of </a:t>
            </a:r>
            <a:r>
              <a:rPr lang="es-PR" i="1" dirty="0" err="1" smtClean="0"/>
              <a:t>Interpreters</a:t>
            </a:r>
            <a:r>
              <a:rPr lang="es-PR" i="1" dirty="0" smtClean="0"/>
              <a:t> </a:t>
            </a:r>
            <a:r>
              <a:rPr lang="es-PR" i="1" dirty="0" err="1" smtClean="0"/>
              <a:t>for</a:t>
            </a:r>
            <a:r>
              <a:rPr lang="es-PR" i="1" dirty="0" smtClean="0"/>
              <a:t> </a:t>
            </a:r>
            <a:r>
              <a:rPr lang="es-PR" i="1" dirty="0" err="1" smtClean="0"/>
              <a:t>the</a:t>
            </a:r>
            <a:r>
              <a:rPr lang="es-PR" i="1" dirty="0" smtClean="0"/>
              <a:t> </a:t>
            </a:r>
            <a:r>
              <a:rPr lang="es-PR" i="1" dirty="0" err="1" smtClean="0"/>
              <a:t>Deaf</a:t>
            </a:r>
            <a:r>
              <a:rPr lang="es-PR" i="1" dirty="0" smtClean="0"/>
              <a:t> (RID)</a:t>
            </a:r>
            <a:endParaRPr lang="es-PR" i="1" dirty="0"/>
          </a:p>
        </p:txBody>
      </p:sp>
      <p:pic>
        <p:nvPicPr>
          <p:cNvPr id="27652" name="Picture 4" descr="http://ericjch4.blogs.eccc.ucr.ac.cr/files/2008/07/ils-ericchinchilla-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810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Traductores de hablado a texto</a:t>
            </a:r>
            <a:br>
              <a:rPr lang="es-PR" dirty="0" smtClean="0"/>
            </a:br>
            <a:r>
              <a:rPr lang="es-PR" sz="3600" dirty="0" smtClean="0"/>
              <a:t>[</a:t>
            </a:r>
            <a:r>
              <a:rPr lang="es-PR" sz="3600" dirty="0" err="1" smtClean="0"/>
              <a:t>Speech-to-text</a:t>
            </a:r>
            <a:r>
              <a:rPr lang="es-PR" sz="3600" dirty="0" smtClean="0"/>
              <a:t> </a:t>
            </a:r>
            <a:r>
              <a:rPr lang="es-PR" sz="3600" dirty="0" err="1" smtClean="0"/>
              <a:t>Translation</a:t>
            </a:r>
            <a:r>
              <a:rPr lang="es-PR" sz="3600" dirty="0" smtClean="0"/>
              <a:t>]</a:t>
            </a:r>
            <a:endParaRPr lang="es-P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698" name="Picture 2" descr="https://encrypted-tbn0.gstatic.com/images?q=tbn:ANd9GcRuGIoCpo3kL9lTnHq9KwcChOpWRail4R7FbydJqZ-P94BtBsPWg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6213696"/>
            <a:ext cx="2209800" cy="64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Subtítulos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R" dirty="0" smtClean="0"/>
              <a:t>La Ley 121 del 2002, p</a:t>
            </a:r>
            <a:r>
              <a:rPr lang="es-ES_tradnl" dirty="0" smtClean="0"/>
              <a:t>ara disponer que en los anuncios públicos se utilice el sistema de Subtítulos y leguaje de señas.</a:t>
            </a:r>
            <a:endParaRPr lang="es-PR" dirty="0"/>
          </a:p>
        </p:txBody>
      </p:sp>
      <p:pic>
        <p:nvPicPr>
          <p:cNvPr id="30722" name="Picture 2" descr="C:\Documents and Settings\user\Local Settings\Temporary Internet Files\Content.IE5\07PIMXRD\MC9003704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274295" cy="2319223"/>
          </a:xfrm>
          <a:prstGeom prst="rect">
            <a:avLst/>
          </a:prstGeom>
          <a:noFill/>
        </p:spPr>
      </p:pic>
      <p:pic>
        <p:nvPicPr>
          <p:cNvPr id="30724" name="Picture 4" descr="https://encrypted-tbn1.gstatic.com/images?q=tbn:ANd9GcSZZIj5t_9b9P2g29JB1RGo9hXy2DYJINF-NAlIjhn1Cya0fwK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53000"/>
            <a:ext cx="1571625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Teléfonos texto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Un teléfono de texto es un aparato dotado de un teclado y una pantalla, conectado a la línea telefónica, con el que los usuarios con deficiencias auditivas, y también quienes tienen problemas de habla, pueden acceder a la comunicación telefónica, intercambiando mensajes escritos. Dependiendo del tipo de dispositivo utilizado, la conexión a la red telefónica puede ser bien directamente, a través de un cable, o a través de un acoplador acústico, en el que se ajusta el auricular del teléfono convencional.</a:t>
            </a:r>
            <a:endParaRPr lang="es-PR" dirty="0"/>
          </a:p>
        </p:txBody>
      </p:sp>
      <p:pic>
        <p:nvPicPr>
          <p:cNvPr id="31746" name="Picture 2" descr="https://encrypted-tbn0.gstatic.com/images?q=tbn:ANd9GcTBAFFilp8is1SLkiUYR7ExagqUAOxaSZ7U_bcgFcLqmi_SMA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75" y="228600"/>
            <a:ext cx="2295525" cy="1990725"/>
          </a:xfrm>
          <a:prstGeom prst="rect">
            <a:avLst/>
          </a:prstGeom>
          <a:noFill/>
        </p:spPr>
      </p:pic>
      <p:pic>
        <p:nvPicPr>
          <p:cNvPr id="31748" name="Picture 4" descr="https://encrypted-tbn1.gstatic.com/images?q=tbn:ANd9GcRkLpXvWY5Julg1ofjAOuwTUMgDURizi8j7ptdNRorGTEeeRq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62200"/>
            <a:ext cx="2143125" cy="2133601"/>
          </a:xfrm>
          <a:prstGeom prst="rect">
            <a:avLst/>
          </a:prstGeom>
          <a:noFill/>
        </p:spPr>
      </p:pic>
      <p:pic>
        <p:nvPicPr>
          <p:cNvPr id="31750" name="Picture 6" descr="https://encrypted-tbn2.gstatic.com/images?q=tbn:ANd9GcTykt0k5lYzLrQQJRlyU8Fcq1BOPjpatv6YfheCiBggQI7NI9Zz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800600"/>
            <a:ext cx="2286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371600" y="3200400"/>
          <a:ext cx="7123113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Enfoques Educativos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Pre-prueba</a:t>
            </a:r>
            <a:endParaRPr lang="es-PR" dirty="0"/>
          </a:p>
        </p:txBody>
      </p:sp>
      <p:pic>
        <p:nvPicPr>
          <p:cNvPr id="1026" name="Picture 2" descr="C:\Documents and Settings\user\Local Settings\Temporary Internet Files\Content.IE5\07PIMXRD\MP900341694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197" y="1698773"/>
            <a:ext cx="6484803" cy="462582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33400" y="4724400"/>
            <a:ext cx="1828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dirty="0" smtClean="0"/>
              <a:t>G -2</a:t>
            </a:r>
          </a:p>
          <a:p>
            <a:pPr algn="ctr"/>
            <a:r>
              <a:rPr lang="es-PR" dirty="0" smtClean="0"/>
              <a:t>ERROR EN LAS LETRAS</a:t>
            </a:r>
            <a:endParaRPr lang="es-PR" dirty="0"/>
          </a:p>
        </p:txBody>
      </p:sp>
      <p:sp>
        <p:nvSpPr>
          <p:cNvPr id="5" name="Rounded Rectangle 4"/>
          <p:cNvSpPr/>
          <p:nvPr/>
        </p:nvSpPr>
        <p:spPr>
          <a:xfrm>
            <a:off x="7010400" y="1905000"/>
            <a:ext cx="1828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dirty="0" smtClean="0"/>
              <a:t>O -3</a:t>
            </a:r>
          </a:p>
          <a:p>
            <a:pPr algn="ctr"/>
            <a:r>
              <a:rPr lang="es-PR" dirty="0" smtClean="0"/>
              <a:t>LA LÁMINA DEBE SER:</a:t>
            </a:r>
            <a:endParaRPr lang="es-PR" dirty="0"/>
          </a:p>
        </p:txBody>
      </p:sp>
      <p:sp>
        <p:nvSpPr>
          <p:cNvPr id="25602" name="AutoShape 2" descr="data:image/jpeg;base64,/9j/4AAQSkZJRgABAQAAAQABAAD/2wCEAAkGBhQRDxASEhQVFRAWFBcUFBgUGBoUGRQaExQeFR8cEx4XICYiIyUmJRYXIC8sJigqLi4tHCEzNTAqNScsLC4BCQoKDgwNDQ8NDykYFBgpKSkpKSkpKSkpKSkpKSkpKSkpKSkpKSkpKSkpKSkpKSkpKSkpKSkpKSkpKSkpKSkpKf/AABEIAGwAYgMBIgACEQEDEQH/xAAcAAEAAgMBAQEAAAAAAAAAAAAABQYBAgQHCAP/xAA/EAACAQMCBAMDCAYLAQAAAAABAgMABBEFEgYTITEHQVEiYXEUIzJTgZGhsTNCUmJywRUkNUNEVIKSorLRFv/EABUBAQEAAAAAAAAAAAAAAAAAAAAB/8QAFBEBAAAAAAAAAAAAAAAAAAAAAP/aAAwDAQACEQMRAD8A9wpSlApSlBT9O4c+UJcPLPcC4a4nAeKaSPkhJSqCNQ2zooXupyc571K8K3sjRSRXBDXNvIYJWA2iTCq6uB5bkdGI8jkVC2PFkVtcahBLzSy3RZFihlmO2WKOT+6U49pmrfhXWI5tTvzEzFZILWXDK0bKy8yFg6uAQcLHQXKlKUClKUGaUpQKUpQYpSlApShoIHhtwZtSx3F4Q3x+TQ9/sIrS7YJq1p6yWtwvvPLkhcZ+HtffUFpPDxnvdWk+VXMSi82bIJBGpItYTub2Sc+0B3x7NZbTXttZ0wNPNNE8d4F55VmRtkbYDAAkELnBzjB9aC+Cs0pQKUpQZpSlApSlBivzmlCqWYgKASSegAAySc1C69xYLcukUE1zMqB3jgCkorZ2lyxAG7BwBljg9Kr/ABrp99e6VchhFb/NGQxLund+WOZsLgooJ2gdFYe/zoJtOJnuAGsYefHkjnSSciE4ODy22sz9RjITb+9XFZXF1fyTAu1pBFIYSsRR5pZEALEuQQqjOBgbj1JI6CrDoUEaWsCw45IiQR47Fdg2n7R1+2obgx/n9XX9nUGP++3hb8yaCJ1q1/obN7CZZYpJFW8SWXJcviNJVZ+gZThT2BDdewrl1XitpdR0hXtLmArdN7cypsbm28iYRo3YE5YHvUh4tahGlgkMz7I7ieOORsZIjQ859o9cR4HvIqE1rXhcWFpd7lLLqdpNsUhhboZMLGxXpu2EMwzkFj5ECg9SFZrC1mgUpmsZoNqVgVmgUpSg8uTj2KAapzHMNxLcXHIaUEJJyALZeU+CpK8odGA69+hybfwRxKuoWENxgBmG2VR2WRDhgPdkZHuIrl8P/wBBdg911C9Hwzcs35NW8DC11SVCQsd5GJk7DM1uNkgA8yyGJvU7GoOvhKTbaCP6h5bfr5CGQov/ABC1A8P8QW8NzrUzzxLb/KojzN67MtaouAQSCcrj7D6GofSuJrW4/pQ3Ns7W/OguoYpot7y8+MRKY4yOu9o8jv8AT9xxz6PxXK0+oLYWhFzK8LrBcLyOXHFbqpd1yO5wFAI7g59QleLooNSvtERsS2jtcufpBX5cSkemRn0712eJ1kkeiXKRqqLEInVUAUIFnU9AMAef4++uL/6Jp7rSJJoXiukN6ssSjmMrRxBDtx3HtIR7iKrviPPfzW8zNaSKiKVNxF82HiYglbiByx2g4IIY7SCR0JqD2WKTKg+R6/f1qO1XiOK3ZIyd1xJkQwrjmSkAn2VJGB0OSSAMHrVU4UnvtStLeSSVLa1aMD+rndPKU9gl3cYjyQThRuHbIqeh4EslVsQLzG6mUktNuGCGErZfcCAQQemKo1Nnfz9XnjtQeoSBBO4yP1pJvZz/AAxj4movWreewhac6mx29Ql6sJjkI6hAY0RwT2yuSPQ13axx3b2peAMZ71NiLAn6WR3XIHbHb2iewBzXJYcALPIl3qX9Yu+/LJzbwZ67Ik7EDsS2dx60Fn0HVRdWtvcKCqyxrIA3cB1zg/fXfWqLgADtW1ApSlBWeE49lxq0fpe8wfCe3if891SOv8PQ3sQjnUkBg6MrFHjdezRsvUEZNcNmQmr3S/XWsEo95hklib8GiqxUHmeqeEy24SfTrh7eaIBiZiZUcRjoXzkjaM4wCPLHmIfgnhO9vozqjX8kF1PlAyxo4aFSAMg4x1XI92POvRePJtmlagw7i1mx9sZX+ddPCtpyrCzjA27YIgRjBB2DOQe3XNQRHCfAC2Uz3Ek0tzdPuzLKcY343bFHQZ2rk5J6DyGKn9atDLbTxju8ToPiyFf513VqzVRR/CeZksjBKjRSIxm2OCpVbhmbzA6B1mX/AE103vE012zQ6WFbBKyXcgJgiI6ERfWsPQeyPM1F6lYjV9SKxsy2EEZhupI2K/K23huQGHdUxliPNivnV+tLNYkSONVSNQAqqMBQPIAUEFwxwRFZu0xLT3kn6W4l6u+fJf2R26D3ZzirJSlBmlKUClKUFE424jj0/UdOuZtwhaO5gkKqWIDcl1yB1wCv41+9x4v6Yqbhc7j5KiSMx+zbXBqelRarrMkM68y0srcBlJIBnumz5EHoqD4Gu+Hwv0q2DSG2TaoLkyszqoAyejHGMCiqrqHi1HfW2oIIHFssBGA+JpN7BC64BRAm4HqWJLIMdcVIcK+KKxxLHqDdB7Md0qsUkx023AGWilHZlbz/AB7dO0ZGWwgEaxmad9QnRVCbEiZXSMgYxhjbKR+4aqnjnbw82MiNRKImklcDDPvPLjVyO+Nsz9fJD5GoLld+L1nv5VqJbyc/RS3jLZ+JbAx6+lfpb6df3/W8Is7U/wCHgbdLIPSeb9UeoQA+8Vnwo4XFnpsRI+enAmlPn7Qyq/BVIHxzVzxVRUb7jnTdNdbJ5FgZFULGqNhVYZXG0Y86t4r5l8bv7ff+CD/oK+mRQZpSlBmlKUClKUHn8N62k3V9JdxsbS6uOcLmMFxFlFQJcqOqgbejDI61I8Z69GdOV4iJo5pYYRyiH5okkGUXHQ7wCnu3VapFBBB6gjqD1znyNUvVPDO1y0tu09m7N7XyOUwhv4lwV+4UHbw1CY5rszMN0SQxO/ZSdhupGBPYFrg/AKK881bTptZ1GY2q77NnCPcN7MexeWnzJP0zhZe31rfbd9M8MLRWMszT3TsRu+UymRW2jpuUYVseW4HFXKJAoAAAUDAA6AAegFBuiYwAMAdvy/8AK2pQ0Hzn4zcPXUutSSw208icuHDJFI6kqg81BFTKeK2u5GdN6Z/ytx6/GvcgaZoCHoKzQUoM0pSgUpSg/9k="/>
          <p:cNvSpPr>
            <a:spLocks noChangeAspect="1" noChangeArrowheads="1"/>
          </p:cNvSpPr>
          <p:nvPr/>
        </p:nvSpPr>
        <p:spPr bwMode="auto">
          <a:xfrm>
            <a:off x="155575" y="-487363"/>
            <a:ext cx="93345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sp>
        <p:nvSpPr>
          <p:cNvPr id="25604" name="AutoShape 4" descr="data:image/jpeg;base64,/9j/4AAQSkZJRgABAQAAAQABAAD/2wCEAAkGBhQRDxASEhQVFRAWFBcUFBgUGBoUGRQaExQeFR8cEx4XICYiIyUmJRYXIC8sJigqLi4tHCEzNTAqNScsLC4BCQoKDgwNDQ8NDykYFBgpKSkpKSkpKSkpKSkpKSkpKSkpKSkpKSkpKSkpKSkpKSkpKSkpKSkpKSkpKSkpKSkpKf/AABEIAGwAYgMBIgACEQEDEQH/xAAcAAEAAgMBAQEAAAAAAAAAAAAABQYBAgQHCAP/xAA/EAACAQMCBAMDCAYLAQAAAAABAgMABBEFEgYTITEHQVEiYXEUIzJTgZGhsTNCUmJywRUkNUNEVIKSorLRFv/EABUBAQEAAAAAAAAAAAAAAAAAAAAB/8QAFBEBAAAAAAAAAAAAAAAAAAAAAP/aAAwDAQACEQMRAD8A9wpSlApSlBT9O4c+UJcPLPcC4a4nAeKaSPkhJSqCNQ2zooXupyc571K8K3sjRSRXBDXNvIYJWA2iTCq6uB5bkdGI8jkVC2PFkVtcahBLzSy3RZFihlmO2WKOT+6U49pmrfhXWI5tTvzEzFZILWXDK0bKy8yFg6uAQcLHQXKlKUClKUGaUpQKUpQYpSlApShoIHhtwZtSx3F4Q3x+TQ9/sIrS7YJq1p6yWtwvvPLkhcZ+HtffUFpPDxnvdWk+VXMSi82bIJBGpItYTub2Sc+0B3x7NZbTXttZ0wNPNNE8d4F55VmRtkbYDAAkELnBzjB9aC+Cs0pQKUpQZpSlApSlBivzmlCqWYgKASSegAAySc1C69xYLcukUE1zMqB3jgCkorZ2lyxAG7BwBljg9Kr/ABrp99e6VchhFb/NGQxLund+WOZsLgooJ2gdFYe/zoJtOJnuAGsYefHkjnSSciE4ODy22sz9RjITb+9XFZXF1fyTAu1pBFIYSsRR5pZEALEuQQqjOBgbj1JI6CrDoUEaWsCw45IiQR47Fdg2n7R1+2obgx/n9XX9nUGP++3hb8yaCJ1q1/obN7CZZYpJFW8SWXJcviNJVZ+gZThT2BDdewrl1XitpdR0hXtLmArdN7cypsbm28iYRo3YE5YHvUh4tahGlgkMz7I7ieOORsZIjQ859o9cR4HvIqE1rXhcWFpd7lLLqdpNsUhhboZMLGxXpu2EMwzkFj5ECg9SFZrC1mgUpmsZoNqVgVmgUpSg8uTj2KAapzHMNxLcXHIaUEJJyALZeU+CpK8odGA69+hybfwRxKuoWENxgBmG2VR2WRDhgPdkZHuIrl8P/wBBdg911C9Hwzcs35NW8DC11SVCQsd5GJk7DM1uNkgA8yyGJvU7GoOvhKTbaCP6h5bfr5CGQov/ABC1A8P8QW8NzrUzzxLb/KojzN67MtaouAQSCcrj7D6GofSuJrW4/pQ3Ns7W/OguoYpot7y8+MRKY4yOu9o8jv8AT9xxz6PxXK0+oLYWhFzK8LrBcLyOXHFbqpd1yO5wFAI7g59QleLooNSvtERsS2jtcufpBX5cSkemRn0712eJ1kkeiXKRqqLEInVUAUIFnU9AMAef4++uL/6Jp7rSJJoXiukN6ssSjmMrRxBDtx3HtIR7iKrviPPfzW8zNaSKiKVNxF82HiYglbiByx2g4IIY7SCR0JqD2WKTKg+R6/f1qO1XiOK3ZIyd1xJkQwrjmSkAn2VJGB0OSSAMHrVU4UnvtStLeSSVLa1aMD+rndPKU9gl3cYjyQThRuHbIqeh4EslVsQLzG6mUktNuGCGErZfcCAQQemKo1Nnfz9XnjtQeoSBBO4yP1pJvZz/AAxj4movWreewhac6mx29Ql6sJjkI6hAY0RwT2yuSPQ13axx3b2peAMZ71NiLAn6WR3XIHbHb2iewBzXJYcALPIl3qX9Yu+/LJzbwZ67Ik7EDsS2dx60Fn0HVRdWtvcKCqyxrIA3cB1zg/fXfWqLgADtW1ApSlBWeE49lxq0fpe8wfCe3if891SOv8PQ3sQjnUkBg6MrFHjdezRsvUEZNcNmQmr3S/XWsEo95hklib8GiqxUHmeqeEy24SfTrh7eaIBiZiZUcRjoXzkjaM4wCPLHmIfgnhO9vozqjX8kF1PlAyxo4aFSAMg4x1XI92POvRePJtmlagw7i1mx9sZX+ddPCtpyrCzjA27YIgRjBB2DOQe3XNQRHCfAC2Uz3Ek0tzdPuzLKcY343bFHQZ2rk5J6DyGKn9atDLbTxju8ToPiyFf513VqzVRR/CeZksjBKjRSIxm2OCpVbhmbzA6B1mX/AE103vE012zQ6WFbBKyXcgJgiI6ERfWsPQeyPM1F6lYjV9SKxsy2EEZhupI2K/K23huQGHdUxliPNivnV+tLNYkSONVSNQAqqMBQPIAUEFwxwRFZu0xLT3kn6W4l6u+fJf2R26D3ZzirJSlBmlKUClKUFE424jj0/UdOuZtwhaO5gkKqWIDcl1yB1wCv41+9x4v6Yqbhc7j5KiSMx+zbXBqelRarrMkM68y0srcBlJIBnumz5EHoqD4Gu+Hwv0q2DSG2TaoLkyszqoAyejHGMCiqrqHi1HfW2oIIHFssBGA+JpN7BC64BRAm4HqWJLIMdcVIcK+KKxxLHqDdB7Md0qsUkx023AGWilHZlbz/AB7dO0ZGWwgEaxmad9QnRVCbEiZXSMgYxhjbKR+4aqnjnbw82MiNRKImklcDDPvPLjVyO+Nsz9fJD5GoLld+L1nv5VqJbyc/RS3jLZ+JbAx6+lfpb6df3/W8Is7U/wCHgbdLIPSeb9UeoQA+8Vnwo4XFnpsRI+enAmlPn7Qyq/BVIHxzVzxVRUb7jnTdNdbJ5FgZFULGqNhVYZXG0Y86t4r5l8bv7ff+CD/oK+mRQZpSlBmlKUClKUHn8N62k3V9JdxsbS6uOcLmMFxFlFQJcqOqgbejDI61I8Z69GdOV4iJo5pYYRyiH5okkGUXHQ7wCnu3VapFBBB6gjqD1znyNUvVPDO1y0tu09m7N7XyOUwhv4lwV+4UHbw1CY5rszMN0SQxO/ZSdhupGBPYFrg/AKK881bTptZ1GY2q77NnCPcN7MexeWnzJP0zhZe31rfbd9M8MLRWMszT3TsRu+UymRW2jpuUYVseW4HFXKJAoAAAUDAA6AAegFBuiYwAMAdvy/8AK2pQ0Hzn4zcPXUutSSw208icuHDJFI6kqg81BFTKeK2u5GdN6Z/ytx6/GvcgaZoCHoKzQUoM0pSgUpSg/9k="/>
          <p:cNvSpPr>
            <a:spLocks noChangeAspect="1" noChangeArrowheads="1"/>
          </p:cNvSpPr>
          <p:nvPr/>
        </p:nvSpPr>
        <p:spPr bwMode="auto">
          <a:xfrm>
            <a:off x="155575" y="-487363"/>
            <a:ext cx="93345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25606" name="Picture 6" descr="http://www.sachem.edu/schools/north/images/asl-letter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76600"/>
            <a:ext cx="833119" cy="914400"/>
          </a:xfrm>
          <a:prstGeom prst="rect">
            <a:avLst/>
          </a:prstGeom>
          <a:noFill/>
        </p:spPr>
      </p:pic>
      <p:pic>
        <p:nvPicPr>
          <p:cNvPr id="25608" name="Picture 8" descr="https://encrypted-tbn3.gstatic.com/images?q=tbn:ANd9GcQbEdLUNv6P_Or1t9VBfblbf7bM37Nnqcmoq_Ta819PtaCvML0X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893" y="3276600"/>
            <a:ext cx="615307" cy="914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29600" y="3897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b="1" dirty="0" smtClean="0"/>
              <a:t>A</a:t>
            </a:r>
            <a:endParaRPr lang="es-PR" b="1" dirty="0"/>
          </a:p>
        </p:txBody>
      </p:sp>
      <p:pic>
        <p:nvPicPr>
          <p:cNvPr id="11" name="Picture 6" descr="http://lifeprint.com/asl101/images-signs/family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191000"/>
            <a:ext cx="1608516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10400" y="6096000"/>
            <a:ext cx="1523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dirty="0" smtClean="0"/>
              <a:t>FAMILIA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MS91022000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  <p:pic>
        <p:nvPicPr>
          <p:cNvPr id="8" name="MS910219191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762000" y="6324600"/>
            <a:ext cx="304800" cy="304800"/>
          </a:xfrm>
          <a:prstGeom prst="rect">
            <a:avLst/>
          </a:prstGeom>
        </p:spPr>
      </p:pic>
      <p:pic>
        <p:nvPicPr>
          <p:cNvPr id="9" name="MS900441637[1]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1143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A4A76E-E8E6-42EF-A490-1A1BB7D03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6A4A76E-E8E6-42EF-A490-1A1BB7D03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0384AB-4388-427C-A203-E5509237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F0384AB-4388-427C-A203-E5509237F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65AAFA-6B9A-4C48-9804-11313A53E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465AAFA-6B9A-4C48-9804-11313A53E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31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35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“</a:t>
            </a:r>
            <a:r>
              <a:rPr lang="es-PR" dirty="0" err="1" smtClean="0"/>
              <a:t>Cued</a:t>
            </a:r>
            <a:r>
              <a:rPr lang="es-PR" dirty="0" smtClean="0"/>
              <a:t> </a:t>
            </a:r>
            <a:r>
              <a:rPr lang="es-PR" dirty="0" err="1" smtClean="0"/>
              <a:t>Speech</a:t>
            </a:r>
            <a:r>
              <a:rPr lang="es-PR" dirty="0" smtClean="0"/>
              <a:t>”</a:t>
            </a:r>
            <a:endParaRPr lang="es-PR" dirty="0"/>
          </a:p>
        </p:txBody>
      </p:sp>
      <p:pic>
        <p:nvPicPr>
          <p:cNvPr id="32770" name="Picture 2" descr="Cued Speech handshapes and spatial position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62253"/>
            <a:ext cx="3352800" cy="4914747"/>
          </a:xfrm>
          <a:prstGeom prst="rect">
            <a:avLst/>
          </a:prstGeom>
          <a:noFill/>
        </p:spPr>
      </p:pic>
      <p:pic>
        <p:nvPicPr>
          <p:cNvPr id="32772" name="Picture 4" descr="explanation of phonem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300" y="3810000"/>
            <a:ext cx="5388173" cy="2962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1501676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Sistema  </a:t>
            </a:r>
            <a:r>
              <a:rPr lang="es-ES" dirty="0" smtClean="0"/>
              <a:t>sistema de apoyo a la lectura labial que elimina las confusiones </a:t>
            </a:r>
            <a:r>
              <a:rPr lang="es-ES" dirty="0" err="1" smtClean="0"/>
              <a:t>orofaciales</a:t>
            </a:r>
            <a:r>
              <a:rPr lang="es-ES" dirty="0" smtClean="0"/>
              <a:t> haciendo inteligible el discurso hablado. </a:t>
            </a:r>
            <a:br>
              <a:rPr lang="es-ES" dirty="0" smtClean="0"/>
            </a:br>
            <a:r>
              <a:rPr lang="es-ES" dirty="0" smtClean="0"/>
              <a:t>Pertenece a la corriente </a:t>
            </a:r>
            <a:r>
              <a:rPr lang="es-ES" dirty="0" err="1" smtClean="0"/>
              <a:t>oralista</a:t>
            </a:r>
            <a:r>
              <a:rPr lang="es-ES" dirty="0" smtClean="0"/>
              <a:t>, no gestual, para la rehabilitación </a:t>
            </a:r>
            <a:r>
              <a:rPr lang="es-ES" dirty="0" err="1" smtClean="0"/>
              <a:t>logopédica</a:t>
            </a:r>
            <a:r>
              <a:rPr lang="es-ES" dirty="0" smtClean="0"/>
              <a:t> de niños con serias alteraciones auditivas. Todo sonido debe ser leído en los labios, pues los complementos visuales, por sí solos, no aportan información. 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Visual </a:t>
            </a:r>
            <a:r>
              <a:rPr lang="es-PR" dirty="0" err="1" smtClean="0"/>
              <a:t>Phonics</a:t>
            </a:r>
            <a:endParaRPr lang="es-PR" dirty="0"/>
          </a:p>
        </p:txBody>
      </p:sp>
      <p:pic>
        <p:nvPicPr>
          <p:cNvPr id="36866" name="Picture 2" descr="http://www.sased.org/pages/uploaded_images/nttnlywy39873.gif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56216"/>
            <a:ext cx="6505482" cy="489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Comunicación total (ASL)</a:t>
            </a:r>
            <a:endParaRPr lang="es-PR" dirty="0"/>
          </a:p>
        </p:txBody>
      </p:sp>
      <p:pic>
        <p:nvPicPr>
          <p:cNvPr id="33794" name="Picture 2" descr="http://lifeprint.com/asl101/fingerspelling/images/signlanguageabc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6324600" cy="50596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5791200"/>
            <a:ext cx="36912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Deletreo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Manual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Codificación Manual </a:t>
            </a:r>
            <a:endParaRPr lang="es-PR" dirty="0"/>
          </a:p>
        </p:txBody>
      </p:sp>
      <p:pic>
        <p:nvPicPr>
          <p:cNvPr id="37892" name="Picture 4" descr="http://www.abcteach.com/free/a/aslvocab_sleep_2lowr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1"/>
            <a:ext cx="1981200" cy="1761066"/>
          </a:xfrm>
          <a:prstGeom prst="rect">
            <a:avLst/>
          </a:prstGeom>
          <a:noFill/>
        </p:spPr>
      </p:pic>
      <p:sp>
        <p:nvSpPr>
          <p:cNvPr id="37894" name="AutoShape 6" descr="data:image/jpeg;base64,/9j/4AAQSkZJRgABAQAAAQABAAD/2wCEAAkGBhIQEBAQDxAPDxAQDw8QDw0QDw8QDw8QFBAVFBQQEhIXGyYeFxkjGRIUHy8gIycpLCwsFR4xNTAqNSYrLCkBCQoKDgwOGg8PGCokHBwpLCkpLCkpLCkpKSkpKSopKSkpKSksKSkpKSkpKSkpKSksLCkpLCkpLCkpLCwsKSkpLP/AABEIAMIBAwMBIgACEQEDEQH/xAAbAAEAAgMBAQAAAAAAAAAAAAAAAQMCBAUGB//EADYQAAICAQIDBgQFAwQDAAAAAAABAhEDBCEFEjEGQVFhcYETIjKRI6GxwfAU0eEHM2KyUoKi/8QAGgEBAAMBAQEAAAAAAAAAAAAAAAECBAMFBv/EACcRAQACAgICAAUFAQAAAAAAAAABAgMRITEEEhMiMjNBFCNCUZEF/9oADAMBAAIRAxEAPwD4e0AAJshsAAAAASIYQEgAACSAAFACWyAAAAAAABQAAAAAAAAAAAAAAAAJsAQAAAAAAACUQAgAAAAAAAAJSJo6/AeCPVT+HHZ9W99l4nu9L/p5gxRXxG8kk/RP2KTeIaIwzZ8s5TJY9m/A+mavsfgm6jHlrpW17Lby7zzPHuy7wQ54vmir5vLdL9yvxIlacGoeWBMiDqyyAAAAEARkRQbAkiSXc7IsASKIsWAAAAAAATRAAAAACWBAJogALAAAAASkQdLs9y/1OHnpxlkjF2rVN1dBMdvcf6UaaPLqMkqTTgk393+h63iHEsd0smNyv6VJN/Y4nZjhyjDU4N41mclt5UuvVVRzs3ZWUc8J45Nq489un13oyW7epSNQ7Or4jjxq5zUVvVuvbcq0nE8GqbxU5wkqbrZ7dB2o4PjzRpbSjvd1t3mp2c0kcKcY7u93d9PAotMbh4biXAfhz1KcuVYZVBPrO3aX2OLR73tLKMIaqTdvNKCS71JRq/yZ4Nmuk7h5mSupQ0QSwXc0BE2EAsURZPMBAAAAmhQEIEkMAAAJsgAAAAAAAJgACEyRQAABgDKGRpprZp7PvRiAPp/YztVLUzWLJGClHG/nV3NpV83nsdXiWeTy44QfJbuXT1PmPZ3ij02eGRXSdSrq4vqfUc2kjkyY8sr2SlFdHutmZskaelhvNoczWYpOTjLUXd7KrRHZ6DXNB7tNrm9GV5eFpaj4tbN223+xvabT/DySnBVzJtrzXejjHbrPT532p1nxNTkq+WL5Yq/DvOO2X62V5JvxnL/syhm6vEPKv2NkEoNEqoAAAMAAAEwJsgE0BAAoAAAAAAAAAAAAJSFAQBQoCSBRnjwuTpK2NpiJniGAo3ocMl30i2PCfNFPiV/tpjxM0/xamlxuUqStvZLqfaMOBrDhXWSxQT8E6XeeY7BcNxxeWUoqTiopN+dnrJu3+i8jhe8Wa6Ypx8S8zr/ivLXPUU+i/c6Gl1Fz+ZbVXqY59JJyb6b9RiwNO2uhxXmNw+f9quCPT5ZSX+3OT5Xfe96OHR9f1ODHOP4ii4rf5laR8+4pwzG8k/hNKN7dTTXLHUsk+Je3NYcFMNm3k4XNdEn6dTWyYnHZqjrFonpnvhvT6o0wCAos5JYogmwlBNEAICbIFAAKFAAAABJAAAAAABKYsgAESQZY42wmI3xDa4dw6WafJBer7kvE72n0ccaqk2tnKt7TZs8J0i0+Ln2+Jkj168q8vMpWS+e+v1fnuY8t98Q+j8LxYxxFrxyxnFLoI4q+yJf07dzLJvpSMu3q6h1+zPEViyOEvpnSvzXQ9nGn03PH8H4I6WfIvkW8Uusn5mtqO2GSGR/CUOVPfmj90i1Xl59Tbh7bM4rr1exRmiuvoeYwdopz/EnF2+6Kdei8jLX9oMko8sYqCap98vVMvNlK4JmVvHeKxipYo1KTVPwj/k8xCC3vq2WSX88Qo7pden3KTL08eKKwmCplWq0EJp9E+5lj+prwZWpN7/8AKia2mJVzY6XrqYee1mkeOVP7muei4npuaEnXzRV+dLr+p51noUt7Q+V8jF8K/qAAuz7AAEACATsAAQAAAAABJAAAAAyeR1fddEACUbmgwczb7oq39yjT6dzkoxVt9x3nw9YYRreb3l4LfZHPJbUPQ8LBN7+34h0dVm+SC8Ir9EacZ3KXnFoavMpKNP1XgzLh/D8mWXyL3tKvzMMvobZIiFkMbcKSbdqklZ3uHcBfyudJKnytdTY4XwqOHdu29+/byOhl1sV1r32Ocw45c/HDannXLXSNVSqqOZPguB2+SN9d4x3Ylq1Lo1XluY/HXQmOGPapYIJ0lFLwVV9iZaLG9uWLvyX5FM1C23V+LdfY0uJcZljcVicb6+NeBLrW1umhxbTfByct3e6Xet+jKNPk39vz7iMrnlyPJkduW7fsZRx8rpEaejjidcq8n1Sr1McUvl7t8kdhPLyud3vFr38DR0z+ZLr8yOlacbZ75NW06al87T80/dHl9Th5ZSj4M9Bly/iOu9nM4vi3Uu5rr5r/AAd8M6nTy/8AoU3EWc0AGp4wAAAAAAAAAAAJsgAAAAaAbAF2l07m2kUnT4U3HdLfbu6+RS86ho8fH8S8RPTocNUcN7XKuv8AO42U3ldRjJvw7kdbh/BlG5ZKlJqLruV30N5ThDwWxhtbcvdpeMcetYcTS9n5N/O+VJ+56HFlx4Y8sEunXY0dRxSK2teyZxOIcZSfj+3mRETLjbJ+ZdnVcbW/zeXvt0OLquI5JppdH7WaWPP8Vtvat/Ns2k0haJq74sUXje2GLU5VsnRGXU5pJxlJtPqrdFsZDnI20fp6tbHpW+rZuwxVt/Yr5ifikTMy7VxVr0v/ALmDdNfzvK1mEsm9lIjl13pqamG8vc08ctzezz+p/wDFnMhM1Y+YeTntrI3YT3sjiS/Cfqn+fcVwmXavfG/L+/8AgmvEmePfFLhAyoxNj5xkhIxAAmyCQIBJIGIMgBiAAAAAAAAd/gEvoXT8SO/ucFM6Oj1XLGu+7OeSN1a/EtFb8vccQ4nGLcY7NVd+Cs4Wq12+7/wc2fEovdv5tul9TmZtU33sz1xTLVkz1r1Lo6riKp1133OXkytvd2VthGqtYq8++Wby7PBl8sjaTNXg+0Z+iL+cxZPqfS+J9mE2RzEcxFlGmZZ85hLIQ2VyJiFZvpPxnfUzU3dfyjXkXObdS8FRbTPOSVGuy7Lxb/Kuhp45G1rvoj6yNCDNOOPleT5GSYy8uhjZsc9p3Vcsv0Zo4MhsOWzrb5ZX9mc9fM0zf2xS5LBMupBqeHIAAAsACUSY2LAyBjZIEAMAAAAAAAlMgALAAAmPUgyxdV6oJiNzp29HFwx1/wCTv2Fl0HUV5IoMFuZfV449aRCUxZAI0vti5GLZm4mLiTDnaWM0W6ZpqUX3rb1W/wCiK5GWmy8sk9vcs42a2v8ApXk69jnpnX12G3Jd3VHJijRjnh5Hl1mL8rcDNuSai302f9jDhqqa89ju8Yxr+nk63Siv/pFZn5k1trHLyjIJoUd2BAFAAAAAYAAAAS0QTZAAEtkAAKAAAACYSr977yAALNLjucUu9r9Ss6HB/wDcT8Lf2K26dsNfa8Q6OaVbFDkWZPEpsxPpZ4LMlIrZKkSpF1lmMpAhhaZQzBmTIZLlZtSjcIy6119LOLOFSa8zsYMmzic/W46l6nXHP4YfMrE6tC7QSqSa3d/Y6vFMj/ppPvcoq/8A26fkcjRvdep0OM5qwKFbuSd+hE/XDPMaxvP2SYg0sCbIAAAAAAAAAAAAAAAAAAAAAAABv8MXVmgb+g2jIrfpq8SP3Ybk5FZDZg5GXT27XZNkKRU2Y2WirPN2ypDmNfmMoyHqtGVa2LK+YlMeqfeFsHRTrn9JZCRXq969xWNS55uap0P1Ki7jmTaC76bfuyeG42913J2aXFMtzdb0qLxG7MWXjG0wAd2AAAAAACSAABlS8QBiAAAAAEoACAAAJQABm9ovp+4BS/TX4f3f9XGAByh61lZBAJhnkMkAWVSjJAELV7ZQMdR3e4BCb9NnQOo7fzc5Of6n6sAmvbH5H0wrAB2YQAAAAAAAAAAf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sp>
        <p:nvSpPr>
          <p:cNvPr id="37898" name="AutoShape 10" descr="data:image/jpeg;base64,/9j/4AAQSkZJRgABAQAAAQABAAD/2wCEAAkGBhISEBUUEBIUFRAUFRAUFxAUFBQUEBQQFBAVFRQVFRQXHCYeFxkjGRUUHy8gIycpLCwsFR4xNTAqNSYrLCkBCQoKDgwOFw8PGiwfHyQsKSkpKikpKSksLCkpKSkpLCkpKSksLCkpKSkpKSwpKSwpKSksKSwpLCkpLCwpKSksKf/AABEIAOEA4QMBIgACEQEDEQH/xAAcAAABBQEBAQAAAAAAAAAAAAACAAEDBAUGBwj/xABEEAACAQIDBQYCBgcHAwUAAAABAgADEQQhMQUGEkFREyJhcYGhB5EUMkJSscEjM3Ki0eHwFlNikrLC0jRDghdjc4Oz/8QAGQEBAAMBAQAAAAAAAAAAAAAAAAECBAMF/8QAIREBAAICAgIDAQEAAAAAAAAAAAECAxEhMRJBEyJRBGH/2gAMAwEAAhEDEQA/APTbRocYiSgJEYCFFaQGtGIhWjQA4YBEltGIgRERrSThgmBGRBtJDMPbm0rfo0P7R/KRM6hatZtOoTYvbKrcIONv3R685RbadZvtW8FAH9fOVsJS6y6lGZrZZltrhiES7QrD7RPmAZewm2gcqg4f8Q+r6jlK5pStWoRXLMJtgrLqV9opg7H2jwNwOe4dOgP8OU6C00xO42w2rNZ1II0MiNaSqAiRmTEQCIEYg2ktoJgRkQZIYEAbRiJJBeSI4o14oG7aK0eKABEcQorQBIjQ4BEgNGMeNAEyJjDcyIwIMVX4EZvugn15e9pyf1mucycz5zf2/UtR82UfifymHQScMs+mnDHtoYamJopTHITNotLi8VvCZm7W05p+XpK1emIXETI6vjBDNxNO06bZOJ7SkpP1h3T5j+RE53EiaG69X9Yv7LD5lT+U74Z9MmevtukQSIcG00sYTBIhmCYAGARJCINoEZjWkhEaSIyJA5krtImkBrxRooG8I8FYV5KStCEAGGIA2jGEYBkATGMIwDAjeRtJTAcQMPeLOmv7Y/0tME4u2QF29rS5jMc7qUqW4g/S2nELjqDca5zLxWFYmysUPNwBe3QePjM17RLXjrNe1p6WKFmUoF6MwB95bwW2agPDUFmyy5EeEyaO7CHEdrxHLhPZWLXYIVuXOYGd7X1zl6tR7MoL5qbadeXtOdq66dqzPtq4vaDIMhnppM3jxTt9gL0ZgG+Us4h7ssy9rbsJWA4iykcffCgl1exIJN7aCx1EVjfa15n0tHFMBZwQeRmpu2/6ZvFD7MsyFwXA/d/Vm1qQvwIei3ztLFByjmxt3WBtrYkXAPLSXrMVlxvWbRp2cUq7MUijTBvfhBNyTmc+fnLF5qYp4kxjGImNCDQTCJgGApFUaG7SAmAjI2EMwLwBij2jwNq8e0CEISKEDAvCEB4DQrwDAaDHMHigCYDmGZBVaBy20lAYG4zZ/Md45e0OnTBseYlbalHhZj0c+qsbjL1hYatlMcw9GupaHa2FgM+szsYe8L63v6zQpEWuZj7QxTLUJ4bqLG/+HoD11lHWY44Xa4twnpL9GoQJj1Nq9oF4EBH2jfhsB0B1M0sHUuovl4eEmeExGz1ADrKikdpnoAb+RsPzlqo8p086h8tOp5e8msOVtOtwz9xf2V/0iSEyth2sAOgA+QAk95tebJ4JMYmCWhByYDPGZpEzQExjEwbxi0By0AmIwCYD8UUC8UDevCBkQMMGEjvHUwLx7wH4oJMYmCWgFeA0a8EmA/FIMQZIWkNUwMfaOHVwQRc2IB6G2U5/D1DpzE6TFic1j+5VuNHz/wDIa/xnLLXcbd8NtTpDtreIUAFGbEXsOQ5kzJrYytiANFQkDIi9upEn+ho+K7Rs+4LAnK62UC3zM0KtFEF+AEDXQThGoa457nhQxeEr0uF6bq/CNAcyLd7Lpp8pbG9oSoFrIyXtZ9VzhYWvSqDKmy36gZ3Fxp4QNq7JpGm11F7a8+v4XkzrqU245rLbatfPlaWNjfbbLNhbqLLy+cxMI9qIUG/D3b9QuV5ubMW1MeJJ97flLYq8s2aeGxReWVeUKRllXmlkTFoBaCWgM8B2aRkxiY14CvFGJgkwHYwDExgXgPHg3ihLaDwg0hvH4oE/FHDyvxx+OBKWgF5EXgloEnHFxSO8e8ApDVMMtIqsCjiM5xWO2wtbFVaNOxFFL8evE/GA4HgLqPMGbW+W3vo1Alf1tS60/A27z+S/iRPNN0a1sYOjq65+I4s/USLdStXuG5hcY4cgAAsc7kZC+Vr8vATTp47VKhy5+pOV/SBi9mKXswz1VuYPhMbauErqRYFza3GATcZ++ftOPFod/tWXXVMUijIC9tL6AW4QPLKYe0cfUdbjkdLZ9CPHyPWY2zxiKrXZHORGlluLa+Np1GC2aqcL1QC40GdgTa5te17iRqK8ymbWtwk2Ih4FDAjPIHW3Wa+7u2KeIpEpqjGmy8wQSAfJgAR6zOxuJNOizaHhY355CcHubvB9FrhmuaTjhqKMyV1BA+8D+cvi53Lnl9PaUkimc9gt+MDUFxiUU/dqBqZ/eFvebeGxC1BemyuvVGDj5qTOrgsEwCYiYxMBExiYJMHihIyYJMbijFoQZjBvEYxgPeKDeKBrcUHtJEakEtCUxeOHlcvF2kJT8UV5Aasxtrb5YXDOadaoe0ABKIjORcXAJGQJHImEOg44nqgAsTZRmWJAUDqSchPL9sfFWo1xhaYQf3lQB6nov1V/enG7T25WxBvXqPU6cRuo8l0HoJPih7DjviFgKV/0/aEfZoqX/eyT96cftT4sVmY/R6dOmmdjUBq1D4nMKPIA+Znn/axz4aS2kru0Np1KzcdWo1Rz9pj7AaKPAZSPZmL7KujnRWBP7OjexMriQVq+dgL9TExwQ9mrYcOgtqLEN16Z9LWlWkD6zhNnb9YmgES9N6ahRwMqk8PIcYswPr856Fu/j6WNpdpTHC4PC9Mm7I3LPK4IzB9JitjmvLVW8WCb2sNJPhMDc3Ok0U2f4Sz9HCqTztrObo4vf7FBMMVGrlUHlq3sPeec0jaa++W8f0qrw08qKFgp5tfIt62+U5sOUPd06cjNuOvjXlkvO5XKhsfOSYauyHiRmVvvKSrfMZyBn4gCPl0MBSZ1UdXs74lY2kQGcVkFu7VF2t4VBZr+ZM7jAfEbBVFBd2pNldKiMQDzs6AgjxynjhEJGlZhD33B7Uo1hejVp1P2HUn/AC3uPlJmM+fWe39ZzptgfEHEUDw1Ca9LLuOx416cD5n0NxImqXrQjzF2JvZhsVlScipw8RpOCHAGtjo1vA/KbAMgPBMeDCCijR4FviiLQDALwkZeNeQVKoUFmICgElibAAcyTkBPPN8d91qr2OGY9kR36ouO0H3Vv9jqeeXLVraW/vfvqlGjw4WrTeu5K8SMr9kts2yuL8h01nltaoWYliSxJJYkkkk3JJ5k9Yq7d0DxgXzl4jSoGvEkkIkK5G0kMyWjobiTGRU1sTAVRrDLXSQrTIElK5+UkQZQIlQfzmnu3t98FXWqneX6r0+T0zqPAjUHqJmsltNI6+EiYTvT3rBbWp1qa1KTcSOLqRrbmD0IORHKYW/G8S0MOaQzrVlZQPuobqzn3A8fKcJufvUcI7K/E1Brk0xqtW3dZb9fqnzB5TI2vtZ8RVao5u7nM8lXkq+AGXpM9cWrO85fr/qpYE+EFRdvAR72yh0UsJpcEQy9fxhhMo1Qd3yMMZiEIuckAtAcZiFUbX5QIyb5x+CPw2sI9SBe3e2r9HxVKrYlUa7AalCCrActCZ7Ts/aFOvTWpRcPTbRhkbjUEahhzE8FpzodzN4zha/eP6CpYVF5AcnHiufpeVmB7DeMY18svmNCOoPMafOK8qHigxRoSvUkbVAASxAUAkk5AAaknkBBaoACSQAASWJsAALkk8hPON697DiCaVK4w41Ohqkcz0XoPU9IiNpUd9d7WxdTsaRIwwPkahH228Og/PTn8WmYt0kKt3yZPXNx5S8QIg1xFfOIGATnJE5Mjcc+n4Tqdn7g4qoAagFJSAe/cvY6dwaHzInT7K3LoUTxMDUfq9rDyTS/ibzlbLWF4xzLzzAbLrVrGlTZh94Cy/5jlNMbi4tswEHnUH5XnqKoLafyl3CYcAZ85wtnnW4dq4Yl5dQ+HGIP1qlNfLjf55CX6fw2AHerMTz4UAX3JM9I+jyjjU4cpz+a8+1virDkqHwyo2ualU+qD/aZY2duJhKZN0NR+tQ8Q9FFhOn2djVYcPMZecjxycOY1lJyX9y6RSvqHn29e5yIpq0AV4frUhmCt8yvMW5j8JxwXppPa6dNai3OvTmDPOd8thChUV0FqdQnLktQZkeR19DNGDLv6y4ZcWvtDmzRvCtYRyYxM1syO1wRFROUJRnI7WPhCT6t5QTqPMmScpGDn6QFeDVOUJYFUwCprkT6RlOdoZyWRUj3oQ7ncbfPsyMNiW/R3tTqk/qyTkjH7hvkeXkcvRSZ4DUbOei/D3ek1F+jVmJdBekxzLUxmUvzKgZeF+kpMDuOKKBx+PvFA873q3sOIJp0rjDg+Rqkc26L0X1OthzbPAqVQJA1cHQy4hOTeBkgaDUF4NGmzMFVSxJsAMyT0EhJmB/hOx+Hu6zV6yV6i/oKR4s9KlQfVA6qDYk+Fpf3a+HXEQ+K5WPZD/cfyE9MwmHVECqAABYACwA8Jmy5tcQ70x+5R1NCTrnnzme9sjylzEmwMz8Nil0bT8usyb07ysUUBOv9XmlVXhUeY97zJQ8D2J52/r+uc1SOJCvhr48pXtf0ek+cyd6XKC63u2QA5m2ku4Wre3Xn5jWDt9h2YboQff8AnLTB7cViMc2GU1apNhYWuCSeQUdZ0mxtoLiUVlN1YXF5yW/WF7TD8Y/7RDD9mxDe1vlMXcXeUUKvZ1Dai5yY/Yfr5Gda4/Km4UnJ431PT0ymezqHLLQnlfrOb+IuLpfReAkFyyFF55HvHwHCSPWdLtTa1BKHaO4sAbjqoGQHUnSeGPWLG5JPmSTbpOuKnOzNfxjX6kvFzgAwprYCjtGJgM0BmaBfX0iLQeRhIjpfnGAuZGzGGjQDYyOlzMdmjgcoETGSYXENTdXQlXQhlYahhoYLiJRIHZ/+qGI/uqXyMecd2ceRpBGofOAzdJPTw/F5deU7DdTcHtgKla60dQNGqDqPur46mJtFeZWiNue2Fu7XxbcNNe6PrVDcIvrzPhPUt390KOEUWHFV51Tr5KPsjwmzhMIlJAlJQqDQAWkxW8x3yzLVTHEHornlLqCVqKWMkq1rCcJdUOPcAeM5naRFMF2YKq5lmyAHmJb2ptlKatUqMFRef8uZ5Wnk+82874t+a0VPdp3zJ+855t+Gk648U27c738WvjviC/FagvdUjvPqwBByXlfx6z1HYe2UxFJKlM91gD5Hmp8Qcp8+oJ0m6u9lTBsQBxUmzKXtZvvL0M73wxr6uNck75evY/ECk/EfqPqejfzkG0tq0mpMqniJU2tnmRlOC3k+JHbUjTo0ypNv0jWupH3Vzz8TNDcmoatIPUa7FmGgAABsBYenzme1LVjbVjtFreLQq4FqlJke1nQqR+0LTybhKsVOoJUjxBsR7T0rb+9FOhUZeIMUFuEZkv0nmNSuWdmP1mLMfNiSfczvgiaxO3D+iY3w1aOEVsPUqM54kZFVAARnY3a5uARxAWBzGdpnXjASxg8BUqvw01LN7AdSdAJomdM/aJWkt5s/2IxPIIT0D5/hLX9gMUFuTTv04m/HhtKfLX9W+O0+nNGAZs191cUv/aLeKMre17+0z6uzqq/WpuPNGH5S/lE+1ZrMKwjRypEG8naAtGTSPIyeUAxmY5MjVrQyYgK0KDe0cGSCvHgcY6xQOu3V2F9Iqgv+pQrxD7x1CeVtfAjrPV/YcgMgANAB0mLsXZ60KSovLU82Y6sfM/gJrieflyeUtlKeMDEnQSNFhs2U5Ogi4Ew9t7XVFLMwVFzJOgFpax+PCKSSAAL36TyffLaVTEIKik/RwxsvMj7NRvA9PI851x08pc738YZ+8W8bYp+YpKe4n+5vH8JlIsahTkwWxm6I0yTISI4MJ1ygSUL2D2NXrKWpUmdQbEgZX1t48poYSjj6ClaaVFDZ5KCRcajmJobj7wLSIo1LBSxKsdOIgCx+WRnob0qbkE8uszZLzE6mGzFii1fKJeSUt0MXUz7Mi+d3ZVJvzzN5cofD2vq701HgSx9LCeqU8JTvewE0aa0gMrThP9Fk/BDzfAbhUR9c1Kh8O4vtOr2Xu2EAVEVF6AW+Z5mbXaJfK0P6SLyk3me5XjHFQUdjWGo9IdTCBRLKYoStUr8TWlk9IaezFP1pRxmC4dMxNl2tK3DfXSRvSdbYLKOQ/CVH2bTc96lTJ6lFv87ToMRgFztr7SJcIJMS5TVz2M3coVBY0afmqhWHkwzmY3w1oOO7Uqq3jwsPlYE/OdmcOL5ywtMCXi1o6lHjWe4eG7f2I+FrtSfMixDi9mRhdWEzCTPcdt7Hp4he+oYgWz1t4GcJtTcG1zRb/wAW/Jv4zRGSPbhbHPpxKiSKl/KW8XsqpTNnUgjrp8+crE8M6xMS56L6OIoHbxSyHv8ARWWqYmPg9vYZvq16ZPTjUH3M1ErAi4II6ggj2nmTWYehEwscUpYrGAXzkON2kiC7sqj/ABMB+M8+3m3z41ZMOTnkapyFufCNfWWpjm0qWvEK2+u9BrE0aR7gydh9pvujw6yfawC0KgtkEIty6CcvsbC9pXpoNA3E3kmZ97D1nT7xZUH8eEfNxNsVivEMlp3y5CisNxBQw2nRUr3EErGU2kpgR2mlhN4sTTFkrNwjkbMPcTNMa8iYie0xaY6bf9rMXe/bNlpklvlaJ98sZ/ft6Kn/ABmLeAxlZpX8W+S362hvtjF0rH1VD+Udt+sb/f28kp/8ZR2NtFaNQmonGrCxA4eIC4JtxAgXtY87TV3V3UOLJqOOGgGOQ1Y68I8BfWVtWlY3ML0m9p1Eut3A29icTx9uwKIFAIUKWYkk3tkbADlzndYOnznO7EwSUCUUAcwPACbVXFgLZf5THNo3uOGrxmOJQVcbx1iinup9Y+NtJdU5TG2Fhggc3uzu7E9SzGaGKxPCmWbG9h4yNJ6V8Rje9aJcWLTzPa++bJWKp3ipKsT9XiBsQtuV75yWhv8AJ9tWHyIl/jt+OfnX9eitigZHVxnFkunWcRS33o1G4AzKD9phYX6eHrNfZ+OKd0txKcwZE1mO0cem6HMYkNkZElYGO+mUkRYjAA8pk4zd2i+TU1Pjax+YsZsCuZIrg6yUacf/AGGw/wD7n+df+MU7Hsx1EUt5W/VfGHjrVDGGIMi45GWmtmSvWkNVyYVGi1RgqKWZjYKouSfATut3tzxRtUr2atyTVaZ630Lew95EiDdnYho0y1QWqvbI6qnIeZ1Pp0kO9TWo2+86j5Xb8hOlqCcfvpU71NfB2+ZAH4GQlz1OSiQIZMpl0BaGhjMIIMA2EjMmgkQIhHKwrR4AFZ6P8P8Aa6DDincB0L3XqGa4b39p52ZG0revlGnXFk+OdvV9vbwUKQu7AMNAD3/S2c44fEGsLjgUgk2uzXtyvactBYzlGGsRzyvfPa08cO92P8TQicNameIaMliD5gkESPbPxK4lIoKQ5BHG32QeYF8zOFtGIlvjrvak5ba0ZmvrAvD4Y3DLuaMzoN29uuHWk12BNl+8D08RMFhJtnVuCtTf7tSm3oGBMrMRPaYnT1PB44HnNCliplY7AXYtTya5uvJs+XQyph8fyORGRHjM9qTDvW23RFxIyecpUsXJ1qyqybtDGgccUgeTvInjRTcyN/cX/rKX/wB3/wCVSej1NPQR4pWUs95xW+n65P8A4h/raNFEDASTCKKXQORmPFAkWIxRQGMYxRQGMBoooEbQTFFIDiKKKQGjNFFJSBoI1EUUiR68efrMDG/9Q/mPwiinO/S+Ptcoy7RiimaXdPFFFIH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sp>
        <p:nvSpPr>
          <p:cNvPr id="37900" name="AutoShape 12" descr="data:image/jpeg;base64,/9j/4AAQSkZJRgABAQAAAQABAAD/2wCEAAkGBhISEBUUEBIUFRAUFRAUFxAUFBQUEBQQFBAVFRQVFRQXHCYeFxkjGRUUHy8gIycpLCwsFR4xNTAqNSYrLCkBCQoKDgwOFw8PGiwfHyQsKSkpKikpKSksLCkpKSkpLCkpKSksLCkpKSkpKSwpKSwpKSksKSwpLCkpLCwpKSksKf/AABEIAOEA4QMBIgACEQEDEQH/xAAcAAABBQEBAQAAAAAAAAAAAAACAAEDBAUGBwj/xABEEAACAQIDBQYCBgcHAwUAAAABAgADEQQhMQUGEkFREyJhcYGhB5EUMkJSscEjM3Ki0eHwFlNikrLC0jRDghdjc4Oz/8QAGQEBAAMBAQAAAAAAAAAAAAAAAAECBAMF/8QAIREBAAICAgIDAQEAAAAAAAAAAAECAxEhMRJBEyJRBGH/2gAMAwEAAhEDEQA/APTbRocYiSgJEYCFFaQGtGIhWjQA4YBEltGIgRERrSThgmBGRBtJDMPbm0rfo0P7R/KRM6hatZtOoTYvbKrcIONv3R685RbadZvtW8FAH9fOVsJS6y6lGZrZZltrhiES7QrD7RPmAZewm2gcqg4f8Q+r6jlK5pStWoRXLMJtgrLqV9opg7H2jwNwOe4dOgP8OU6C00xO42w2rNZ1II0MiNaSqAiRmTEQCIEYg2ktoJgRkQZIYEAbRiJJBeSI4o14oG7aK0eKABEcQorQBIjQ4BEgNGMeNAEyJjDcyIwIMVX4EZvugn15e9pyf1mucycz5zf2/UtR82UfifymHQScMs+mnDHtoYamJopTHITNotLi8VvCZm7W05p+XpK1emIXETI6vjBDNxNO06bZOJ7SkpP1h3T5j+RE53EiaG69X9Yv7LD5lT+U74Z9MmevtukQSIcG00sYTBIhmCYAGARJCINoEZjWkhEaSIyJA5krtImkBrxRooG8I8FYV5KStCEAGGIA2jGEYBkATGMIwDAjeRtJTAcQMPeLOmv7Y/0tME4u2QF29rS5jMc7qUqW4g/S2nELjqDca5zLxWFYmysUPNwBe3QePjM17RLXjrNe1p6WKFmUoF6MwB95bwW2agPDUFmyy5EeEyaO7CHEdrxHLhPZWLXYIVuXOYGd7X1zl6tR7MoL5qbadeXtOdq66dqzPtq4vaDIMhnppM3jxTt9gL0ZgG+Us4h7ssy9rbsJWA4iykcffCgl1exIJN7aCx1EVjfa15n0tHFMBZwQeRmpu2/6ZvFD7MsyFwXA/d/Vm1qQvwIei3ztLFByjmxt3WBtrYkXAPLSXrMVlxvWbRp2cUq7MUijTBvfhBNyTmc+fnLF5qYp4kxjGImNCDQTCJgGApFUaG7SAmAjI2EMwLwBij2jwNq8e0CEISKEDAvCEB4DQrwDAaDHMHigCYDmGZBVaBy20lAYG4zZ/Md45e0OnTBseYlbalHhZj0c+qsbjL1hYatlMcw9GupaHa2FgM+szsYe8L63v6zQpEWuZj7QxTLUJ4bqLG/+HoD11lHWY44Xa4twnpL9GoQJj1Nq9oF4EBH2jfhsB0B1M0sHUuovl4eEmeExGz1ADrKikdpnoAb+RsPzlqo8p086h8tOp5e8msOVtOtwz9xf2V/0iSEyth2sAOgA+QAk95tebJ4JMYmCWhByYDPGZpEzQExjEwbxi0By0AmIwCYD8UUC8UDevCBkQMMGEjvHUwLx7wH4oJMYmCWgFeA0a8EmA/FIMQZIWkNUwMfaOHVwQRc2IB6G2U5/D1DpzE6TFic1j+5VuNHz/wDIa/xnLLXcbd8NtTpDtreIUAFGbEXsOQ5kzJrYytiANFQkDIi9upEn+ho+K7Rs+4LAnK62UC3zM0KtFEF+AEDXQThGoa457nhQxeEr0uF6bq/CNAcyLd7Lpp8pbG9oSoFrIyXtZ9VzhYWvSqDKmy36gZ3Fxp4QNq7JpGm11F7a8+v4XkzrqU245rLbatfPlaWNjfbbLNhbqLLy+cxMI9qIUG/D3b9QuV5ubMW1MeJJ97flLYq8s2aeGxReWVeUKRllXmlkTFoBaCWgM8B2aRkxiY14CvFGJgkwHYwDExgXgPHg3ihLaDwg0hvH4oE/FHDyvxx+OBKWgF5EXgloEnHFxSO8e8ApDVMMtIqsCjiM5xWO2wtbFVaNOxFFL8evE/GA4HgLqPMGbW+W3vo1Alf1tS60/A27z+S/iRPNN0a1sYOjq65+I4s/USLdStXuG5hcY4cgAAsc7kZC+Vr8vATTp47VKhy5+pOV/SBi9mKXswz1VuYPhMbauErqRYFza3GATcZ++ftOPFod/tWXXVMUijIC9tL6AW4QPLKYe0cfUdbjkdLZ9CPHyPWY2zxiKrXZHORGlluLa+Np1GC2aqcL1QC40GdgTa5te17iRqK8ymbWtwk2Ih4FDAjPIHW3Wa+7u2KeIpEpqjGmy8wQSAfJgAR6zOxuJNOizaHhY355CcHubvB9FrhmuaTjhqKMyV1BA+8D+cvi53Lnl9PaUkimc9gt+MDUFxiUU/dqBqZ/eFvebeGxC1BemyuvVGDj5qTOrgsEwCYiYxMBExiYJMHihIyYJMbijFoQZjBvEYxgPeKDeKBrcUHtJEakEtCUxeOHlcvF2kJT8UV5Aasxtrb5YXDOadaoe0ABKIjORcXAJGQJHImEOg44nqgAsTZRmWJAUDqSchPL9sfFWo1xhaYQf3lQB6nov1V/enG7T25WxBvXqPU6cRuo8l0HoJPih7DjviFgKV/0/aEfZoqX/eyT96cftT4sVmY/R6dOmmdjUBq1D4nMKPIA+Znn/axz4aS2kru0Np1KzcdWo1Rz9pj7AaKPAZSPZmL7KujnRWBP7OjexMriQVq+dgL9TExwQ9mrYcOgtqLEN16Z9LWlWkD6zhNnb9YmgES9N6ahRwMqk8PIcYswPr856Fu/j6WNpdpTHC4PC9Mm7I3LPK4IzB9JitjmvLVW8WCb2sNJPhMDc3Ok0U2f4Sz9HCqTztrObo4vf7FBMMVGrlUHlq3sPeec0jaa++W8f0qrw08qKFgp5tfIt62+U5sOUPd06cjNuOvjXlkvO5XKhsfOSYauyHiRmVvvKSrfMZyBn4gCPl0MBSZ1UdXs74lY2kQGcVkFu7VF2t4VBZr+ZM7jAfEbBVFBd2pNldKiMQDzs6AgjxynjhEJGlZhD33B7Uo1hejVp1P2HUn/AC3uPlJmM+fWe39ZzptgfEHEUDw1Ca9LLuOx416cD5n0NxImqXrQjzF2JvZhsVlScipw8RpOCHAGtjo1vA/KbAMgPBMeDCCijR4FviiLQDALwkZeNeQVKoUFmICgElibAAcyTkBPPN8d91qr2OGY9kR36ouO0H3Vv9jqeeXLVraW/vfvqlGjw4WrTeu5K8SMr9kts2yuL8h01nltaoWYliSxJJYkkkk3JJ5k9Yq7d0DxgXzl4jSoGvEkkIkK5G0kMyWjobiTGRU1sTAVRrDLXSQrTIElK5+UkQZQIlQfzmnu3t98FXWqneX6r0+T0zqPAjUHqJmsltNI6+EiYTvT3rBbWp1qa1KTcSOLqRrbmD0IORHKYW/G8S0MOaQzrVlZQPuobqzn3A8fKcJufvUcI7K/E1Brk0xqtW3dZb9fqnzB5TI2vtZ8RVao5u7nM8lXkq+AGXpM9cWrO85fr/qpYE+EFRdvAR72yh0UsJpcEQy9fxhhMo1Qd3yMMZiEIuckAtAcZiFUbX5QIyb5x+CPw2sI9SBe3e2r9HxVKrYlUa7AalCCrActCZ7Ts/aFOvTWpRcPTbRhkbjUEahhzE8FpzodzN4zha/eP6CpYVF5AcnHiufpeVmB7DeMY18svmNCOoPMafOK8qHigxRoSvUkbVAASxAUAkk5AAaknkBBaoACSQAASWJsAALkk8hPON697DiCaVK4w41Ohqkcz0XoPU9IiNpUd9d7WxdTsaRIwwPkahH228Og/PTn8WmYt0kKt3yZPXNx5S8QIg1xFfOIGATnJE5Mjcc+n4Tqdn7g4qoAagFJSAe/cvY6dwaHzInT7K3LoUTxMDUfq9rDyTS/ibzlbLWF4xzLzzAbLrVrGlTZh94Cy/5jlNMbi4tswEHnUH5XnqKoLafyl3CYcAZ85wtnnW4dq4Yl5dQ+HGIP1qlNfLjf55CX6fw2AHerMTz4UAX3JM9I+jyjjU4cpz+a8+1virDkqHwyo2ualU+qD/aZY2duJhKZN0NR+tQ8Q9FFhOn2djVYcPMZecjxycOY1lJyX9y6RSvqHn29e5yIpq0AV4frUhmCt8yvMW5j8JxwXppPa6dNai3OvTmDPOd8thChUV0FqdQnLktQZkeR19DNGDLv6y4ZcWvtDmzRvCtYRyYxM1syO1wRFROUJRnI7WPhCT6t5QTqPMmScpGDn6QFeDVOUJYFUwCprkT6RlOdoZyWRUj3oQ7ncbfPsyMNiW/R3tTqk/qyTkjH7hvkeXkcvRSZ4DUbOei/D3ek1F+jVmJdBekxzLUxmUvzKgZeF+kpMDuOKKBx+PvFA873q3sOIJp0rjDg+Rqkc26L0X1OthzbPAqVQJA1cHQy4hOTeBkgaDUF4NGmzMFVSxJsAMyT0EhJmB/hOx+Hu6zV6yV6i/oKR4s9KlQfVA6qDYk+Fpf3a+HXEQ+K5WPZD/cfyE9MwmHVECqAABYACwA8Jmy5tcQ70x+5R1NCTrnnzme9sjylzEmwMz8Nil0bT8usyb07ysUUBOv9XmlVXhUeY97zJQ8D2J52/r+uc1SOJCvhr48pXtf0ek+cyd6XKC63u2QA5m2ku4Wre3Xn5jWDt9h2YboQff8AnLTB7cViMc2GU1apNhYWuCSeQUdZ0mxtoLiUVlN1YXF5yW/WF7TD8Y/7RDD9mxDe1vlMXcXeUUKvZ1Dai5yY/Yfr5Gda4/Km4UnJ431PT0ymezqHLLQnlfrOb+IuLpfReAkFyyFF55HvHwHCSPWdLtTa1BKHaO4sAbjqoGQHUnSeGPWLG5JPmSTbpOuKnOzNfxjX6kvFzgAwprYCjtGJgM0BmaBfX0iLQeRhIjpfnGAuZGzGGjQDYyOlzMdmjgcoETGSYXENTdXQlXQhlYahhoYLiJRIHZ/+qGI/uqXyMecd2ceRpBGofOAzdJPTw/F5deU7DdTcHtgKla60dQNGqDqPur46mJtFeZWiNue2Fu7XxbcNNe6PrVDcIvrzPhPUt390KOEUWHFV51Tr5KPsjwmzhMIlJAlJQqDQAWkxW8x3yzLVTHEHornlLqCVqKWMkq1rCcJdUOPcAeM5naRFMF2YKq5lmyAHmJb2ptlKatUqMFRef8uZ5Wnk+82874t+a0VPdp3zJ+855t+Gk648U27c738WvjviC/FagvdUjvPqwBByXlfx6z1HYe2UxFJKlM91gD5Hmp8Qcp8+oJ0m6u9lTBsQBxUmzKXtZvvL0M73wxr6uNck75evY/ECk/EfqPqejfzkG0tq0mpMqniJU2tnmRlOC3k+JHbUjTo0ypNv0jWupH3Vzz8TNDcmoatIPUa7FmGgAABsBYenzme1LVjbVjtFreLQq4FqlJke1nQqR+0LTybhKsVOoJUjxBsR7T0rb+9FOhUZeIMUFuEZkv0nmNSuWdmP1mLMfNiSfczvgiaxO3D+iY3w1aOEVsPUqM54kZFVAARnY3a5uARxAWBzGdpnXjASxg8BUqvw01LN7AdSdAJomdM/aJWkt5s/2IxPIIT0D5/hLX9gMUFuTTv04m/HhtKfLX9W+O0+nNGAZs191cUv/aLeKMre17+0z6uzqq/WpuPNGH5S/lE+1ZrMKwjRypEG8naAtGTSPIyeUAxmY5MjVrQyYgK0KDe0cGSCvHgcY6xQOu3V2F9Iqgv+pQrxD7x1CeVtfAjrPV/YcgMgANAB0mLsXZ60KSovLU82Y6sfM/gJrieflyeUtlKeMDEnQSNFhs2U5Ogi4Ew9t7XVFLMwVFzJOgFpax+PCKSSAAL36TyffLaVTEIKik/RwxsvMj7NRvA9PI851x08pc738YZ+8W8bYp+YpKe4n+5vH8JlIsahTkwWxm6I0yTISI4MJ1ygSUL2D2NXrKWpUmdQbEgZX1t48poYSjj6ClaaVFDZ5KCRcajmJobj7wLSIo1LBSxKsdOIgCx+WRnob0qbkE8uszZLzE6mGzFii1fKJeSUt0MXUz7Mi+d3ZVJvzzN5cofD2vq701HgSx9LCeqU8JTvewE0aa0gMrThP9Fk/BDzfAbhUR9c1Kh8O4vtOr2Xu2EAVEVF6AW+Z5mbXaJfK0P6SLyk3me5XjHFQUdjWGo9IdTCBRLKYoStUr8TWlk9IaezFP1pRxmC4dMxNl2tK3DfXSRvSdbYLKOQ/CVH2bTc96lTJ6lFv87ToMRgFztr7SJcIJMS5TVz2M3coVBY0afmqhWHkwzmY3w1oOO7Uqq3jwsPlYE/OdmcOL5ywtMCXi1o6lHjWe4eG7f2I+FrtSfMixDi9mRhdWEzCTPcdt7Hp4he+oYgWz1t4GcJtTcG1zRb/wAW/Jv4zRGSPbhbHPpxKiSKl/KW8XsqpTNnUgjrp8+crE8M6xMS56L6OIoHbxSyHv8ARWWqYmPg9vYZvq16ZPTjUH3M1ErAi4II6ggj2nmTWYehEwscUpYrGAXzkON2kiC7sqj/ABMB+M8+3m3z41ZMOTnkapyFufCNfWWpjm0qWvEK2+u9BrE0aR7gydh9pvujw6yfawC0KgtkEIty6CcvsbC9pXpoNA3E3kmZ97D1nT7xZUH8eEfNxNsVivEMlp3y5CisNxBQw2nRUr3EErGU2kpgR2mlhN4sTTFkrNwjkbMPcTNMa8iYie0xaY6bf9rMXe/bNlpklvlaJ98sZ/ft6Kn/ABmLeAxlZpX8W+S362hvtjF0rH1VD+Udt+sb/f28kp/8ZR2NtFaNQmonGrCxA4eIC4JtxAgXtY87TV3V3UOLJqOOGgGOQ1Y68I8BfWVtWlY3ML0m9p1Eut3A29icTx9uwKIFAIUKWYkk3tkbADlzndYOnznO7EwSUCUUAcwPACbVXFgLZf5THNo3uOGrxmOJQVcbx1iinup9Y+NtJdU5TG2Fhggc3uzu7E9SzGaGKxPCmWbG9h4yNJ6V8Rje9aJcWLTzPa++bJWKp3ipKsT9XiBsQtuV75yWhv8AJ9tWHyIl/jt+OfnX9eitigZHVxnFkunWcRS33o1G4AzKD9phYX6eHrNfZ+OKd0txKcwZE1mO0cem6HMYkNkZElYGO+mUkRYjAA8pk4zd2i+TU1Pjax+YsZsCuZIrg6yUacf/AGGw/wD7n+df+MU7Hsx1EUt5W/VfGHjrVDGGIMi45GWmtmSvWkNVyYVGi1RgqKWZjYKouSfATut3tzxRtUr2atyTVaZ630Lew95EiDdnYho0y1QWqvbI6qnIeZ1Pp0kO9TWo2+86j5Xb8hOlqCcfvpU71NfB2+ZAH4GQlz1OSiQIZMpl0BaGhjMIIMA2EjMmgkQIhHKwrR4AFZ6P8P8Aa6DDincB0L3XqGa4b39p52ZG0revlGnXFk+OdvV9vbwUKQu7AMNAD3/S2c44fEGsLjgUgk2uzXtyvactBYzlGGsRzyvfPa08cO92P8TQicNameIaMliD5gkESPbPxK4lIoKQ5BHG32QeYF8zOFtGIlvjrvak5ba0ZmvrAvD4Y3DLuaMzoN29uuHWk12BNl+8D08RMFhJtnVuCtTf7tSm3oGBMrMRPaYnT1PB44HnNCliplY7AXYtTya5uvJs+XQyph8fyORGRHjM9qTDvW23RFxIyecpUsXJ1qyqybtDGgccUgeTvInjRTcyN/cX/rKX/wB3/wCVSej1NPQR4pWUs95xW+n65P8A4h/raNFEDASTCKKXQORmPFAkWIxRQGMYxRQGMBoooEbQTFFIDiKKKQGjNFFJSBoI1EUUiR68efrMDG/9Q/mPwiinO/S+Ptcoy7RiimaXdPFFFIH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grpSp>
        <p:nvGrpSpPr>
          <p:cNvPr id="15" name="Group 14"/>
          <p:cNvGrpSpPr/>
          <p:nvPr/>
        </p:nvGrpSpPr>
        <p:grpSpPr>
          <a:xfrm>
            <a:off x="2895600" y="1676400"/>
            <a:ext cx="1981200" cy="1828800"/>
            <a:chOff x="3810000" y="1752601"/>
            <a:chExt cx="2438399" cy="2438400"/>
          </a:xfrm>
        </p:grpSpPr>
        <p:pic>
          <p:nvPicPr>
            <p:cNvPr id="37902" name="Picture 14" descr="http://lifeprint.com/asl101/signjpegs/c/chair-0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1752601"/>
              <a:ext cx="2438399" cy="243840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3886200" y="1853625"/>
              <a:ext cx="6591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SIT</a:t>
              </a:r>
              <a:endPara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6400800"/>
            <a:ext cx="793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LÁMINAS Y VIDEOS DE SEÑAS EN EL URL: http://lifeprint.com/asl101/pages-signs/</a:t>
            </a:r>
            <a:endParaRPr lang="es-PR" dirty="0"/>
          </a:p>
        </p:txBody>
      </p:sp>
      <p:pic>
        <p:nvPicPr>
          <p:cNvPr id="37904" name="Picture 16" descr="http://lifeprint.com/asl101/signjpegs/y/you.h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599" y="4038600"/>
            <a:ext cx="2082585" cy="1905000"/>
          </a:xfrm>
          <a:prstGeom prst="rect">
            <a:avLst/>
          </a:prstGeom>
          <a:noFill/>
        </p:spPr>
      </p:pic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62400"/>
            <a:ext cx="2057400" cy="190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AutoShape 19" descr="data:image/jpeg;base64,/9j/4AAQSkZJRgABAQAAAQABAAD/2wCEAAkGBhQSERQUExMWFRUUFxQXFxgYFhcXFRgYFxQXFRQXFxcYHSYeGBwkGRcXHy8gIycpLCwsFx4xNTAqNSYrLCkBCQoKDgwOFw8PFykgHBwpKSkpKSkpKSkpKSkpKSkpLCkpKSkpKSkpKSkpLCwpNSwpMikqKTYpMikpLCkpLCwpKf/AABEIALQArgMBIgACEQEDEQH/xAAbAAABBQEBAAAAAAAAAAAAAAACAAMEBQYBB//EAD0QAAEDAgQCCAQDBwQDAQAAAAEAAgMRIQQFEjFBUQYTImFxgZGhMrHB8BRC0SNSYnKSouEVU4LxJEPSB//EABkBAAIDAQAAAAAAAAAAAAAAAAECAAMEBf/EACcRAAMAAgICAQIHAQAAAAAAAAABAgMRITEEEkEUURMVIjJSYXEF/9oADAMBAAIRAxEAPwD1tKq4lqWHQQqrtUNUqpdBCquoShS6CESmiV1yacUGiHHOXKpibEBu5+pUU5kfysJ8SB7UKRjKW+ixBXQVVHN9PxsI8Lp7AZ3DK/q2yN62lerdZ5HMA/EPBFLYzlrssQiC4GLulTQgdULkiFwoNEBcgKJwQFDQQHJp4Trk25AhGeExI1SnhMOCZA0XgK6hSIWpor2ECkuLtUgdnSVwpUSU4IcIWf6RZ71UseHjAM0oLyTtFE3d5HEnZo4laJjKkd5XlMGN67NMykcalr44W9zG1JA5CoCGh55Zso2F1zv3p0xBRIZwG1276fqo8uZMraSpNANvostbOrhSSJc9KXWVz7KWzNLXVFDVjxZzHDZzDuCrPMM8jiBc6trbEmvcqRuftkqerkDTWjiw0/6Qh0mXZFNLTNR0A6UvnY/D4g1xWHoHn/djNo5h8j5HitgvGjjfw+NweLaRpMghlOwMcp037gbr2RrTtyNPRaa0+Tj5J9WdKbITjkBSlY2UDgichKUYA/dkDkZCBwU0Aac1NPT7gmi1RIharqEFJbHyVhpIQV2qTRAlxC56bdMlCh9rqGvh815KIurznMWCwqJP6hy816a6defZpl7v9VlxNC1rmdVI3cHsgxvDha9NrIoeSpzTHGUuY6OWVzW1EUR06W8NT9qnluUPR/K5K63RiINoS3UXX/dca8tytrg8tZQ8dRqRWxPfTfzQZtK2NlBQcBQUa0cfZUVro2QqZVdI8KwmMxjqwQ7YDcgXuVWs6MyOOvr5wKAU6waB3hp4nel909juksL8ONDXuLXUAAOqxoaA0UzK8eHC/lXc+Peke5NKxqvkqM9ycuw0kRpVwsaUGoHsu8t7L0Po3j3Pw7Sblh6qt+11bWt1kHYm5WQzSQUIGxC0nRCSsLm8GvBB3Ja5oAJ76hGKb4KM+FJbL78QkMSEy9AU7Rz9EgzBcqolUbXpdDD6Fy4CulFEAKacE6U2Qm0AsKpEoA5dWkQKqFz1wlR3u70rIE+VR3vXHP8Au6bqgEcBVF0hicXt0jslup29SW2bYWKugU1iIGyCjgadxII8CLhK0PL0ZeDMCFSZz0uaJSwjUQKGpAb31V90jyvqP20Y/ZWDhc6Xc73IPE81gY5YWYmUyGpeQ7YHYJfXnZpWTjSJuGwrptbnGS/wiOMloHjsgfPiWNDWlztPNgAp38QVb4tpeB1MxFBUhpHomsZmjIWdq54VNfIlJX+Fkv8AsbyzMTPGDs4nTSvGtCPVer4TLmwgtbU3Gok1JLW0AsAKC68e6GY/tNl6svayVz9IsX6e0Gitq1Xp2T9LsPiGAl4hkJIdFM5scrXV2IcRq8Qioe9lOTKy3cU0SnXRHfnt/hMuCZozjblwOSK4Sl0TY+16MOUZrk5qQIOOKbIS1LhcjshNDktSbqhkctIh2SRRnvSfIo73qIIepBq+6KvzHOGQi5q7cNG/meAWXzPpDM+4dobyba3juVdGGr6QrpI1+MzaOIdt4BHDd3oPqs1mnTdxOmFobY1c4Vdfag2HuqGSSrSd6Xqq6Cashry+S2R4aX7iusn2LfLcS/EYhnXPfJRsunU4kB+ixptzVR0h6Kh7tUbtLqeR5eCcixZika8bggjlUbjzFlppi2VnWMNjw4g8WnkRVU58ajpDRWzzeLEYuB1NBPhceRCejwE+JcDKNDCam/ap3Dh5rRYlxBoQjwrC4rDTS50aE2WGXYMMDGMFANLQFA6TSB2Lm5N0M82tv7mitJMc3DjUbvp2GczwJ5NHNZkVcSSakkknmSakpvHl1Ww20kWuV57PCKRSva0flrVnhpdUey0OD/8A0aQWmiZIObaxu+oPoFkmtoELQt1ePLMipno+F6ZYWTcujP8AG0kf1Nr7gK2jcHtDmOa5p2LTUd9CF5RHzVnk2dPw79TLtPxs4OH0dyKy342uUOr+56GEWpchxDZGNew1a8VH1B7wbEJFY2tFqYdfu65XvQV+7pV7/mgEmJt7vu6Fz0y+RaEIJ7lXZnj+pjc7js0c3Hb03Ut77rIdI8w1yaRdrLef5j9Ffij2oV8Iq58SS41Na863UfEvoChxTqCvIpvGPBaPBdeUpWjO+WKB9WOUKGzqqTh5KQitq1d70HyUfTepUdE0OSjUu4bGPjrpdY7jcHvpzSQkKVM0uQLaYc2Oc4/C0ev6pzD497bNIB5htT5Vso1/sp+AHiVmfiQWLKw/w5JLnGrnbk3JTzcNQI43BGXK2cMyuAOm+yN1fCiB0ZU4NshqDYpvwxfYr5X0DGj8xI9ApDTwTOKb+0j7hJ6kAI4RU15JKn4Ds1HRHOdD+oeexIewT+V/Lwdt40WxIXla9DyHNPxEDXk9tvYk/mAs7/kL+q5fkY9cosivgnEJV+7rrvvdCCsZeJ8ijvlXZHKNJIruhRrMsw6uN7+Qt4mwWFdIfv3V30pxnwMrzcfk36qhjC6njTpbKsjCf2gQeNlSzznq4+YfoPjqord7qKoxw/aN5PkY7zG9FrZUT5xSg/d2HC1k0DVKWSpJTkDUjYTtEOhSRGjEITroUjNYnQaI3BASpsgtaJsiAoUCEoSLpuogkTokTpgaGcbJcV4I4jRo77+qh5hJWRrBxFfIG6mbkD77kj5ZB4WCuOh+Z9XPoPwzdg9zt4z6281TuQtHEb8PEbKjLHsh09HqVfu6VUxhMWJY45B+doJ/m2d/cCnaLjWvV6NKe0RpCoshUiRRZbX5XVkrkmzF51NqneeFaDwFvmm4ggxF7jjU+pqlHJUcF2cS1JRfZycKjzB+mjt+rcHAd2x9irmd6r5MK6RwYxpc51QAOPOvId52UqtASHB7K0wGWSvFWxuI50t6myvMh6OshaHSUfJa+7W0/dB3P8XorifF2FNljy+ZEdcls4XRnoOj0zvyhvi4D5VKbfkso3aB3lzf1r7LUOndTstJ8Ln0VZjnTOv1Ommxe9rfZpd7rN+ZP+Jf9KvllXL0clG5YK/xH/5UTHZHLGwydlzRuWOrTxBAKvHYed7K9ZEA2+znH6JvC0cAyWYgOBDqNpbkPFPHntvlB+mnXZlBKlrUnNcEI5XNZ2mChaeNOR71CIK6U0qW0Y7ly9B6kPW0QApud6fehRmSauJjNdo3l3g02HqrHBP11dw2CyuIxhMj6GlgyvIG5++5a7DtDQGt2aAB+qkvZGh03RhqVvBMy41rbA1Kb1EZtuh2I1QPZxjkqP5Xio/uBV6GrGdCMX/5BYf/AGxuA/mZ22+1VtHFcPyZ1RoxvghEquzqbRDIeNKDxNlMLlnumGYNZGxhNy7UR3N4+qOJbocoifuyjSgjZQJOkTBUNBce4E3T0DJZLurEORA1HwHAd5XW6RQx1pLiGgVJ4LWZVg2wNIFDI4dp3P8AhH8I91nsO8Rlp3obk7q5fNqHyIXP8rJS4LsSTJxxRFRuuwE1Bbd299lDfHYXId3VUZmYlr6F9CDx/Vct8mxPRpMRjJKWAb619SoUuIeB2ngDwv5J2fMnvaHFzRXl81QY3M23A7Z4k7eXNJEunpItdJI5mWYuqBHI8b12NeW4UAuJ3JKFjC42FTvZWEWTPoHOo0ep9Auzg8fHE+2Qx5MtN6kgo24dx2aT5Gi0WGyptBbzFj5k3T80BbSlxyrdS/PxRxKBPi5L5ZkpsG8fkd6foqXMGOb8TXNHMgj5revpe3ujYGuaQbjkbj3VT/6Uv4H+jf3PHHn9rRorr0gU57K8xOdOr1cXacaCvC1qq/zzIoWuZI1jQSSLVBrTcUUDCYCKMkhlKilQXVp5krXhye62jPkhzwyDHgHm8k1+IrXyVjh8LGy4q88ydvJKfLWG5v3i3qorss0/C94r3i/qFpTKWjQ5FjdOJgftSRnoTpPzXpEgoSORI9CvHIsQ6NwDqVs5pFqltDQ8ivYZZKmvMB39QB+q5vlrnZZBV61530vxYdi3gjUatYxvgPu63okXn3SHDUxsjj4j/kBUpvHXI9dHMFAG8h4CnopZkUNj0QkXU9TNyOOep+WZgG9l23AnbwPJVpNUIWfPgVoaKcs0maZs2KMkEFxs0A1v+iyrJNW5NTv3qL+NDnUIpe3fyKlRt5XWbB4qh/qL7zey4JUY+6lPBRmuTmpanjmeZRT7N9s0eFxLW4Voax2s11GnxEHmbEAW3UvCRzPjsGMbfer3eFBQfNVDOkDhA2Ggo0EVrwrWlOCPLs9oSJD2SLaQbHv7qLi+RGWm3o6eDJjlF3h4qXfK8gcAGsb8q+6kulaRQAlVrM2id8LG+NL+6djxNDZt+/8A7XPctGtZZIsrdNjwT2Gh1NLnGlAaDmeBVNnObgOfQ1eTSg+FtuPf3KBDnzwKEAnnU07jp/yrow3XSKrzSmSc7nq5jeLQSfE7eygMKHUSS4mpNyUS7njY/SeTnZrVPgew57Pd9EtIIohaKBJsivozkTEw9ktPC4PyK9XjlqyM844j/Y1eeZXl/XyUNerbd5+TAeZ9gte/En6ADYAWAHksHlNMshEN+NCoM+h6yjm/EBQ94Fx5hOS4lRXSlTHXq9jtFR4roKuf9DMsXWNI1ai3SbVAFzXxKhHIpR8WlvnX5LpLKmihzoigprEYwA6K3Ir5bFPZhCIh8WongLKpjlbLsbt9Qo7TAkPvhqjie5veE5BXin9KKRBRTg8FIaO9NCIIwxHRA9KQNEgV2iPrvsgBcSlqI/MfUpwhNu8FU8MPtB96XTGyOSZkPAJ9wJ7ghDU6lT0BtvsZbNoF9grCDDPc1rhG8hwqCG1BHkqvFNrbzXoGDi0RRt/djYPap+aoy5ljQZnZmfwUn+2/+k/oncPksjzcaBzdv5N4laQuQOKw15e+kXfhhwxtjYGMFGj1J4k8yULnoNSDUslU7e2WJaM856BxSSWlANPkMAOENf3pPKgBss5jsxe5haTYV9kklYIzM4sWKqWO0vBbYiy4kmh8kNLgJNTGuO5B9jRSjuuJLpT0Z67OrpCSScrE5DVJJEIetIuSSSEOPsm3PSST/AyExgJbXi5oPmQt1Me0fH/CSS5nmFuPsbcUJXElyWawXJspJJkQ/9k="/>
          <p:cNvSpPr>
            <a:spLocks noChangeAspect="1" noChangeArrowheads="1"/>
          </p:cNvSpPr>
          <p:nvPr/>
        </p:nvSpPr>
        <p:spPr bwMode="auto">
          <a:xfrm>
            <a:off x="155575" y="-822325"/>
            <a:ext cx="16573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114800"/>
            <a:ext cx="2495009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Picture 22" descr="http://lifeprint.com/asl101/gifs-animated/bu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663884"/>
            <a:ext cx="1676400" cy="181407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105400" y="3119735"/>
            <a:ext cx="14702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DIFERENTE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912" name="AutoShape 24" descr="data:image/jpeg;base64,/9j/4AAQSkZJRgABAQAAAQABAAD/2wCEAAkGBhQSERUUExQVFBQWGBQYFxgXGBgcGhUYHBcYHRwYFxwXHCYfFxkjHBoaHy8hIycpLCwsGB4xNTAqNSYrLCkBCQoKDgwOGg8PGikkHRwpKSwsKSwpLCkpKSksLCkpLCkpKSkpLCksLCwpLCksKSkpKSkpKTUsLDUsNSkwKSo1Kf/AABEIAKsAxAMBIgACEQEDEQH/xAAbAAABBQEBAAAAAAAAAAAAAAABAAIDBAUGB//EAD0QAAEDAgMFBgQEBQQCAwAAAAEAAhEDIQQSMQVBUWFxBiKBkaHwEzKx0UJSweEUIzNicoKisvFTwiRDo//EABoBAAIDAQEAAAAAAAAAAAAAAAEEAAIDBQb/xAAnEQACAgICAgEEAgMAAAAAAAAAAQIDESEEEjFBEwUiMlGBoRQVQv/aAAwDAQACEQMRAD8Ay2j35J8e/fimj30Tx79+K9icgQTwEAU4IkCkk1OCIBQnQgEQUQBCJQRCIAt80S5VcbjhTAsS51mtGrjyXVdm9gWDqsOebwPlZyv8x4k70rfyq6fyZvXTKzwYtLAVH3axzugUeIwVRnzMc3mQY+y9ewmz2hosnYjZzHAyAuX/ALjf46Gv8Jfs8YlOldH2u7NfCDqlFvyyXU/zAalnAxeN65alWDmhzTINwV0+Py6719r2KW0yr8kqRCQKUpsxAQknBBQIChCdCBQIMhKE4hBAORuX3KSKSgSFqLUkWoEHAIoAIogCiEAiAiAdKKCJUAOSlNhORIZmyv5m0ZNxS0HMWH+4k+C9O2PZoFxz8Z1XmHZRs4vEE2ILv+f/AEuuq7fyhzHGoAATFJhc4bg4jReQ58nK1nc4yUYo9Mw5tIIQq1YbMrzfZe1aoIyvrFpi1VuUgO0J4dFudodpVaLgzOGkgGYmJMCOJn9Fzn+hnC8mptV9j0XkNZvwMXUogQx5zsG5pIkgcrHyXYYXtCXNP85lc3BABa4GLgSNRK5HtDfH04/ICekOTnDlKFiwL8hKUS0HJyjaVIF7NPRwmFIIIhEgkijCChAIFGEjvUIDL08SkkQUlUJBCISRULBATgmgIogHIhBGVABCKSPv34ogEU+gO83/ACb9QmlOY+CDvBB6kGVWafV4LReJLJrMwDWYrM4d4tDXH82Ug34kaTwhdZs7A0XTaLzYkT5FcvtLHsqOpuYb96RvE6k+iNba/wDDsLyY0A6leJ5CkpvsehrcWtHUY5lIdymBO88L895U2MoNdWaH6OY0TOhA48yR5LzraG1Pitp/Ba4uPzEuiTOphPG0qjKwNbOGERnBkRrcDS+/kFiaaO32j2cpRJN9QbEg8ZXE7Z2ewValbV2VtNs6Nnf1W2ztCa1JsOzagkb43++KyNrvHwm37zn6W+Vs35Xt5Jjipu1GF2OrMpgT01qeF7VeDz78hSlJJWAEIwkEpUINSKKTh+qBAAjgkgSkoErgpwTQU5VLBHv371TkJSCIByM+/FBEIkHIoSjChUSUJSkLmBrwFz5C6hB1Md63NVO0G0Bmoh3yhweRx3ekrcweziGio4EXEgj5W3BJ9PBYHbDYznZHsElsggbweHiPVeb+qTjKaSOpxcqOToKbWZQ6kym4wTlIG7jwRdQY+nNRjacjRpI+y8/2Vt99BxmdCIO7Xd4qTH9oKtd2UB19GiVyOrHVbo6XZLmtNZzDLLRzImfoFCCSZOpueuqn2Ts40sNld8zjfkXuAA8PuoBax10hdv6XCOW/Zz+VJ4JIR9+/NaWw9gPxLp+WkD3qhFh/a38zvpvWl2qxNEMZQpMaPhwc0d7SDJ1ueOuq6lnLhCagtt/0LQolKLk9I5xOCYE4JxC4f2RCEoyiQUoFIpFQg0pIzzSQCVgigCiFUuOJRlNBRRAPCIKaFb2XsypiHhlMTfvOjus4lx0mN2psqykorLBjJWLoWrs7s1Xr0/iMDQ2+XM6M8b2wDa0SYXbUdjUaAYRSYWgBpeWtLgf/ACF0SQZvw6LVYQ1zREZgQOHGPETB3rlWfUfUEbKn9nI4HsEA3NWfmtOVktj/AFG58m+K3cDsanQY5lIESSTJJcSdJJ1iLLWc2xHI7vZmVHXdGV26YPjp5FIWciyz8maqCRzNeM7g6zXEg8uPqsbFUO6bWbr/AG8D/iRflccF1W1sDcnz4H7dfPcViPYW6Ez4acOn2Sc128jMJYOZq7Jo1TL2Anjv8wlQ2bSozka1vE8uZP0WjX2fexIvpaB0ESF1HZzscGkVa3eIu1joIafzGNTy3JdpoYTTMTCdn69Uj+U8NAzNkRMggE5ovvjhHFdHg+ybQ0ms1hEmRrY8yPouoc5Ye19pNBc28xbhMeu6yiulBfaRVqb2QV8W3J8NjIoUxGVtiQIhrBvHT6rNqtoNu3A5gSZ7hcSfG4UOB2sH14fADHFp3Q/SSOR3FbVGjLnM3DLmO91pPmTHINPFXp7N9ssN0lDSRx/an+mwjCNw7AZztDeBhri02k8eC5sOXrlOlnFoykkX3gWNt41XJdoOxPzVMOAIH9ITBM/gJhrbfh0tYhd7h8mMF0k/5OXcu7ykclKJCjdIMEQRIIO4g3HmiCu0mKDiffv3dIlCUpUIGUkA73KSgSuCiEyUZVC4+UQmylPv3dHJC3s7CmrVpsDS4ue2Wje0EF08Blm69bpYcQCw5IiGiMoA3QNAsPsl2b+BTzvE1XgZh+UaimOmp59AtmrmILWn4ZAGUjeRuO4jkuDzL1ZLC8IYrjhE8W3A3BvLTbeOHHfdU6kmi4MtF2A603jvBp5SPIqnhu0ZBy1mwRPeA4DhvT6O0m/GZUYZp1Rcc4kSOk+SQNTWoVw9jXjRwa4dHAH9Y8E34cgtNpkfuqGzqmWmWf8AjfVpjTQPOX/aQrVapeN9uo423KAwOpMzs726Wu8DH1ErGqYWXFpEuH08bDqtbBBznPygEGJJNgYv91oUNntBk3dv+3RZTmkaQg2Zuy+zzWEPeMztw3Dn1Ww51oHkosTiC3WAOtysPa3aKBDLfU9EpKeRyMAbb23kEFzGGY+cWJ/NMALGdtagx7XF/wAUhr5LWucMxygRoNM514Km6g6q6IL3cBu5knQcypTsV9gcou0bzfwCME/OMl59cYbwVm4inVxNR5JDXOp3LSDkaxoiBfUETzXUVK0FxBvUkHlJbcf6fqsYbJewXc0W3Az6xdHGYvI9oZfKQGjmWBrfWCma087Qvf1aSizoKda+QR3YB4N5dYjoCFcDBrEnWT+gFgsbZzIF7xeP7jdznTq5xvyHpotcXWLvBo85Jv5LcUZyfbXs2TOIptEiTVaJuAP6g4kDUWkX1F+LzL2DEUnuHccBrGYZtZtrovNu0XZ2ph3F5a0UnOEZDZhO4gwQCZiLXhdfhcn/AIkYWQ9mTmTpUWZODl1si46EkMySGQkAKIPBRgo5lUsPCtbMeG1qRInK8OjiRcA8pA8lUBXYbCwOFOEDn5/iVCWuIPeOVwljI+Vn4TFzdYcixVw37LQjlm5g6tWoQ5tOvRabgtLXtvvyubJHitU4p9MA1sr2iJfTaQWc3sJcQBycecJ9J/xAMzXNbNmk5ZH+IvHVW6NBoEtYAfKLc15x7Y2Y+1dniq0VKZGYXaQe68dVkbAOWGXGWo628XmIO7vR0WvtTFHDxUDZYXZajWibOJAqBo+ZwJuBqCeCy9mbJxDq1V7oY1xGR28dxodA6gwXXgjgqSaWy0U3ov4LEgVcQLWqtI3/ADUaRPXer3wHuJJhov18U6hgmU5Iu4huYnV0WEnom4jEcffVLTu9RGoUe2S/x4pthgi89VSxfaYsF1R2htSLC5OgGp6KPAYIGX1LuG7c2Nep9FlGMps2nKMEJ2061e8Bo4kn0A1TKOx85k1HHkGgfUmympv7zvAx1UuGqw6Rv4aJqNKXkVldJ+CxhqrKVOAMvGNSRxJ18VEYMkz8zbb/AJR90ytGYTEC6dU+WeLjPIRaPJapYF28kmOqA5eEfQb1zu0MaaeIkGO5SMxOX5xLQd/dWpiKwzAcnewuZ7SVgHZtYa2emaT6Sowo7bs/TcW6kDeOLje/GNJ4ytSvXYz5j4AGTzgXPkudwWKqsoucynUqF0wGjWLXO6StXA4N3ww2oA98TUgwXONyLn5RoN0BFAaJm7ZYSQJE7gC5/ixs5R1iVR21Tw+Mp/CfUyuBlurXNI4B0SP7StLDVabO7lyRMgZSB/d3d3E7purL2BwvDm8wCOo3IptPKA8Hjm1tkvw1QU6mUkjM0t0c2SJE6dOipgr17H7FpVqZp1Gy3dxYfzM/Kemq8jxNA06j2HVjnMPMtJE8p18V3eLyfkXV+UKzhjYQUEyySeyUIyiHJgKWa06KoS5s7Z1SvUFOkJefJo3udwaP2XpmyW0afcpMfULe58QWa0DVoe4gcZyEmZm6yeyOAyMazLEgVMQTqZ/p0eQDbkfddM6p34bDYDbgaAkAAbg3l0XE5dzsl19IZrjjY0VBBcWupiPxTmJ0BHHhznkpm033l0TYC0i28i2/h4rPdie8TuZUYD03eEx4qWptK8Lk2zcR6uCkW30mtvq7TMbn9oUVbE8NP3KqVcV7+qo4jaG6Uq25eRmMFEu18blm97eiyMXtIuNrlxgAbyVTxOM5qDAbTyPktIO6ReOUoqJHLGkdFgez7h33O75/28hE35wruH2O4OPenNrbugcZJBPkq2G220i7o97wlie0G4H6LRTa0jJ1KTyx2J2I5rpDgRcafpKr1Nm1A7MDBEbtet1D/H5vxeqd/HcXa6o/LIPwQHVMM8kkkTeLcPFOFN8Rmtc7vYUX8Vzsmtr313KvyyJ8ES2zZLS6XSTpcmyvUNlUh+Bk6SWg/VZbcZvnhPP91K3aIm5VXOTLfFFGjiGNY5rmgDPLXAaE3INt9iJU7cSBDp3wffWPVYeJxoOQTMOB9D+6Y/aIg36DxCYpk8bFroJM1MW3P3muLXtdZw3PbvPFrmmCN4HJSYetlhwbEznAsA7fbcd9uPNZDtpBrnGbHMT4N+ikbtMtqOJ0LKVv74JJ8so8FvkwwbDcUHDmvM+2uHyYt5H/ANjWv8flPq31Xb09rBzoDY5rkO3D5q0zb5HD/cD+vqm+JLFiM5x0c7KSjyHcUl38ig1XNk4f4mIpMOj6jAeYmSPEAhUlZ2XjPhV6VT8j2u8Br6Eqk89XguvJ6l8rS1vzPJv/AHH8XO9vJVsTjzDamgIbI6FoPk4D1VOhjfkvwv1Jg/QqtUxkNcw6Ekjkd/gdV5qbw3kdSNHHYgNrOJ/p1W38d/UFV61cgw75uO5w/MOR96LKfiMwynw5HlyPBFuOcGhjxmaJj8zf8Sl5x7G9cuhdfi9yp1cTJjeqdeuAJzmObRPhGpVHDbRmoTFt069Ss41M1lbrRpOFzO6y2cO0PpFpva03j7arJ+MCSRv+3qtHZL7phRS0KNt7KjMK062/1ED0KsVsGyB3R74qXEUsrzw8OP7KR7Zaj1Qe8v2NfgWFlmAHkI+irtwQgQXDjc/R0q/hXSCDz9wmUmRPjzQ6pkU5L2UW0HXGfzGvkon5xe0dVfc2Hfv91BiIuNZVXXEurZFdlV5vHqP1TXY4jUEK1Sp92YVHEMmfBVdSLK5jxjsxJ0A+p+w+qQxOgn3quV7RYoitTZuLC7xzEfRqjw2Lc0WNuBuE5Tw3OOYsxsu3s6yrjd+608xI7o/yMDopG1yXuJ5Dxi8eJXMnaj5B7togRwniSlU2lUd+KOlvpdaLgWsp80TqKm3GURHzPO4XI5nguZ2jjzWfmNgBAHAfc6qqkF0ePw417e2YTscgykkEU/gxKwKIKaElUJvbF2r3ch1Hy8xu8QtWtimuvo468P2XGSpTjX/nd5rm8jhOcsxGIW40zosRXY0d5zYPH7b/AAWPtPtMGAfCYXuJgS5wE7rfMfRZb3k3Jk8VDUqBsE3ALDHR7SsXwlCLcmXVuXo6bEOJNzMW5c/1VfJB8VZpVmVBLCHA39d6Tqa55sTYOvoP+lsYOpDh9lh0WXstGg/TkqkNzGNloPv1Qou7pEaJtKrmbCia+J5+95VipNQqQdPfgpKz4Os39VWdA4lSOdz9+KhAVDE++Pkq1UqSq8H/ALTKdz5KEJH2bHJZ9S9wrdd9vf0VN2hUIcX2leTjGx+CmyeUlxvy7w80aZUFDGitXxbhoaZy9KdSjHhDSfFSU3Lp8H2Y3FlqLVGCpAV1ULDvfv3uSlJKVYADHL0SR6IKEwV5SlN4dUd58VQsElNcUXe/RRn7oEGuKq413cd4fUK0qmM+Q9WfVLch/YzWtbN/YWFayiwtguc0OLubt3QaLYpuBEGxWL2aP/xW/wCVQeAdotc7/FcLyhsdUpwpKVX096poPvxTND4D9VRhNfDYmFK6peVnUXWHVTtdbyRTKlk1BuTm4hVWvMeSlDb+CJB73IU3KImT5p7vfkoAZWcq1Y908g7yhSVTcqHGn+U//F//ABKKCed9mz3i381GuP8A8XO/9VoU3WWb2bP8+n/i/wBaL1fw+g6J7gvbRlaWmuUoKgYpWaLsIVZIUUgNE2bK+QAJSTmN+pSQAf/Z"/>
          <p:cNvSpPr>
            <a:spLocks noChangeAspect="1" noChangeArrowheads="1"/>
          </p:cNvSpPr>
          <p:nvPr/>
        </p:nvSpPr>
        <p:spPr bwMode="auto">
          <a:xfrm>
            <a:off x="155575" y="-776288"/>
            <a:ext cx="1866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37914" name="Picture 26" descr="http://lifeprint.com/asl101/signjpegs/s/sunrise-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0375" y="1676400"/>
            <a:ext cx="2093720" cy="18288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7117058" y="3048000"/>
            <a:ext cx="1409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Amanecer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R" dirty="0" smtClean="0"/>
              <a:t>“Nunca es tarde para forjar </a:t>
            </a:r>
            <a:br>
              <a:rPr lang="es-PR" dirty="0" smtClean="0"/>
            </a:br>
            <a:r>
              <a:rPr lang="es-PR" dirty="0" smtClean="0"/>
              <a:t>un mundo sin barreras”</a:t>
            </a:r>
            <a:endParaRPr lang="es-PR" dirty="0"/>
          </a:p>
        </p:txBody>
      </p:sp>
      <p:pic>
        <p:nvPicPr>
          <p:cNvPr id="38914" name="Picture 2" descr="https://encrypted-tbn0.gstatic.com/images?q=tbn:ANd9GcSVxJw73xI96Nhs3DXdqXCDQZRU7p0UeyQGVKunDoXhJjme9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1311215" cy="1828800"/>
          </a:xfrm>
          <a:prstGeom prst="rect">
            <a:avLst/>
          </a:prstGeom>
          <a:noFill/>
        </p:spPr>
      </p:pic>
      <p:sp>
        <p:nvSpPr>
          <p:cNvPr id="38916" name="AutoShape 4" descr="data:image/jpeg;base64,/9j/4AAQSkZJRgABAQAAAQABAAD/2wCEAAkGBhQSEBIUERQTEhUUEhcVFhcVFhgYFxkUFhYVGRcUFhgXGygfFxkvGRcZHy8gIycpOC4sFR4zNTAqNSYrLCkBCQoKBQUFDQUFDSkYEhgpKSkpKSkpKSkpKSkpKSkpKSkpKSkpKSkpKSkpKSkpKSkpKSkpKSkpKSkpKSkpKSkpKf/AABEIAPQAzgMBIgACEQEDEQH/xAAbAAEAAgMBAQAAAAAAAAAAAAAABQYCBAcDAf/EAEcQAAIBAwMCBAMDCAUJCQAAAAECAwAEEQUSIQYTIjFBUQcUMmFxgRUjQlJigpGhJENyc4MzU2OSo7GywfAWF0RUZISTotH/xAAUAQEAAAAAAAAAAAAAAAAAAAAA/8QAFBEBAAAAAAAAAAAAAAAAAAAAAP/aAAwDAQACEQMRAD8A7jSlKBSlKBSlKBSlKBSlKBSqve9YtJM9tp0a3U0bFZnZ9lvAeRiWQAlnyPoQE8HOMUPSElxzqFzJMCMGCAtBbcjlSqHuSj+25B/VHlQemo9e28btHCJb2Vc7o7RDKVx572BCIfsZgfsrwg69LRiQafqWwqGyIY24Psqylm454Bqy2tokSKkSLGijCqihVA9go4Fe1BWE+JWn7tsk/wAu2M7bmOSBsf4yrn8M1NaZrcFyu63mimX3jdX/AI7ScedbhFQOp9B2M7B5LaMODkSR5ikB9+5EVb+dBP0qj2V1JpMvaupJZrKR1WC4kYN2GOAIJzjOwn6ZSSOQDjzq8UClKUClKUClKUClKUClKUClKUClKUClKUCoTW9TkLi1tCBO6hmcgMsEROO6w9XOGCIfqKknwq1evUuu/KwgqvcmlcRQR/5yZ+FU+yjlmPoqsa14Ei063LSu0kkjgyPjMtxcMAAFUebHAVUHCqoAwBQbltbQWUDHKxxrmSSSRuSx+qWV25Zj6sf/AMr10bVBcwJMisqSAsm4YJTcdj49Ay4cA84YZweKp3VugXV1aSSTxmV22rHaRshWKJ3USuSxCy3PaLgNnCk4T1ZtlvihaxOkMkVxbORnZcIsAWMHG8s7BNnBAwTyMcUF1pVVvfihp0Yz8ykvO0CFXmyx8lBiUjJ9Oas8cm4AjIyAeQQefcHkH7DQZ14XV8kezuOqb3WNNxxudvpRfcn2+w1razrsVrGXlPsFRRukkc8LHGg5dycAAe/tzVYtenvyiZn1JWSWNwsMUchHyoKRyK6OmMz5Ybn5AKbV4zuC43doksbRyKro6lWVgCrKfMEHzFUzprUPkb9tKlkZ0aPv2LOSzCLxB7ZmPLFNpK5z4fXgCtmx1q4sZY7fUD3YpHEdveDA3MfohuVHCSegccN9hrLrC0jF9pNw4zsu3gBweDPC+w5Hl+cjQfvH3oLdSlKBSlKBSlKBSlKBSlKBSlKBSlKBSlKCua7Aj6hpmVXuI1xIrY8QUQFGUH0BMiE/2BXh1Pb7L/TbgsxAna32EAovfhmxIOMh96xpnPkxH6Rz665kanpjehF3H+80SOD/AAibj7fsr06+RvyfNIn12+y6T7WtnWbH4hCPxoLDWncaPBJIsskMTyIMK7RqzqM5wrEZAz7VsW84dFdTlWUMp9wRkH+Br0oI3WOnbe7RUuYklVTuUN+i2MZUjlTj1FRP/dlp2c/KofvaQ5+/Lc+XmatFKCC0voeytphNBbRRyBNgZV5AJJJ/tHOC3ngAZxXnb3m3VJlJZVkt4VXKMFaZDO7BHxtLdplJGeccfS2LDUZr06xrFK5AWOeMknyHcJhz/taCH+IUKzRWtoyhxdXsCMucfmom78p4II8EJGR+tWHxGURaaJBkm2ntJVLEsfzdzDkljkk7c5J55NfOppmt9QtryZd1pFBJCXXJMEszoTNIMf5LbGq7h9O4k8c18+JSG4soraJsG+uIYVccgJkzO3B5Hbib15zQXAUoKUClKUClKUClKUClKUClKUClKUClKUFX6yvo4J9MlmdYlW9dS7MFUb7O6ADE8cttFe3Vl2X7VkhKte9xDJjhIUTMzLngyFTtUehbdghCDXdYgln1C+HajneJbWKBJkLRCC4V2uCSD+a3FWDSYY4jUAMSFrV6VhvZWtodsfa068yJpXbvND2p4hEUVChdVlMZIf6ofUckLDrmrT25istPtpXYQr+dCBo4YhlF5kdFkkwhAUuMeZz5GKdL6E92T59eOX7kF0F5/rrOKNfB/cEtj1FSvxJknNqkdulwxllVZHtiwljiUF3dNpGWIXaATg7vXgHl/Tmi3aXEPzD6vApAEkafOvt2RkO/cjjwxaTbtVdwAJy3hwwde6Y6wivBtDRiUAnajh1dAQO7E36acgHgFScMAfOfqi6foCxpJd3tsjT22+WGfwpPJEqkr3zHgd3AKtwQcj3Iq16rqoggMuxmPgCxjAZpJGVI4+eFJdlXJOBnJOBQVbUviH3pXttMBnlQ7ZJFQusZyQQq5AZ+Dy7IgPm5PhNX6j0WZYpxLPF3JIyXAvpDdZwDlkMfZkA2ghViiC48LD6ju9WdbXMVp27GIxzmFZnljtmZBI8jBoFQBtsvgkyz8AxsPqPhgOkb65kuCJLm+2ytLIiwwiN+dhj7gEPa75LMWDEqArEkeEkL3e9QST6DcSyx9qZ7eSHaHRlaZwYVKMjEbTIwx/0THXmp21tf6ZaJlIbJnEkmxuys8sBjhiaQDarESsxBIxlfesbsXr6VbkwCab59pLpGeOMFbaeZ/E7HYo3wRZI45OODxDaXpUzaTezSvJGTY3DSQyYKSrNbGYXhAPMzTEncc7VUx4ymaDsdK1tM/wAhF/dp/wAIrZoFKUoFKUoFKUoFKUoFKUoFKUoFKUoKXrrzxak5tygkudNYQhx4XuLOUusbcjzS4YZyMAE+lSHw/wBYNzZI8iPHOCUuFkXa3fXAdiMDg+Y+zA9K2uqtEe4jjaBlS4gmWeBnzt3rkMj7edjIWQ49Gzg4qG6R1yb5prS5S5WXtPOxuDG6nDRRqsEkKqjRgfsqcvkjOchc6UpQKiOqB+YTH/mrQ/wu4DXiOroUimkuCIViunt2PiYKVbwM+F8AKFXyeAGHOOa3tRurf5cyTvEICFYu7KI8ZBVtxOMZ24Ofag2bR0K5iKFSWOUIILZO45HBO7OftzXq3lxVY6T1OKSaf5Zt8E4W6jK/SryACaIj9BshJSpwc3DVPX2orFgEF3bIRF5ZiPYeQHIyxwBkZIoIbQ7MNZXAu9riWW77wGdm3uyoyqM5CbFx7nk+ZNUqW7u2tr602yrb3M4srD5iNxMVuB+dJ3Hd2Y4hIylhnaME+HAu9xefIWU81yS4DPIUhHK9x+IoySC7bm+o4yWJAUYAhuk9Gke6Sd47mKG3idYRePvuHmmK9yZ/E20CNRGoJ8i3HNBd4owqhR5AAD7hwKzpSgUpSgUpSgUpSgUpSgUpSgUpSgUpSgVWtecpqOlsMeNrmBvfa0Bm/wCK3WrLVa67Pbhguc4FpeQzOcE4hJMMzEDzAimdv3c+lBZaVjHIGAKkEEAgg5BB8iD6itLW7KSWEpBN8vJuRg+3fjY6sVKhlJUhSp5HDGg3gv8AOo7W32QqQQirLFuztC9ruIH3buAuwk/hVZeyullaTU3e4hjKtAtnDKFL7uGkjidpWYY8juQDByT5bsnUdrczRRTWs/J8D3VsYowx48PzG3L+gABPPljNBaI4wowoAGScAY5JJJ+8kk/jUXexAXtq+PF2548/st2nI/jGKrOj9H3iyuY7+4t7byEYhhDEg4LqjKyQqfZVX32r6z8MBhksYpJGmYRyp3H+pyqLy2Dy5Vck/YTxmg1viMu6wMfrNcWsI++S5hH+7J/CrOKqnVkgkvtKt/M/MvdMBzhLeGTBPsO5IgH2/dVroFKUoFKUoFKUoFKUoFKUoFKUoFKUoFKUoFYTRBlZWAZWBBB5BBGCCPUYrOqD1J1jdRXs0QCw2cSR925SFppI2kUtll3gKmAfHscA4yOeA1un9CuI/mpNNm7SR3sscdpLlrVo4tqOqkgvCxkEjbkOM4G3GanbX4iQKyxXoewuCyr2pxwzMQoMUqjZKm443A8euKw+Fcm7S4X3GTuS3Mm9sbmD3UzB2xwCQQSPQk+VbHWPS9vedkXMSyIWMTE8MqupKlWHKt3UjAI/WI8ichZa+FQfMZqrWjX1mBEYjqMS8RyrIiXIQeSzLMypIwHG9WG7GSoPn7jq2X007UM/2bYfzNxj+dBY65/191civCtmRcXlvcgdtcskZlU2/wDSGU+Bd064HmWAA8iRK3VzqE4Ze3FpsWCWmeVZpgnJOxFHbjbA+pnYDOcHFanT2kW/bjgs4pI47e9V52lGHlYQ95JmYnLku0LeIAj9UACg8PhpoirLf3MzCe7+cmt5JyCpKR9rwBM7UXI8h7Dnir7XLIZrm2tr+9huHCpqlwTbGOJo2UXYicbincDEZIw+M4rqdApSlApSlApSlApSlApSlApSlApXzNR2r9RQWwUzSBS5wiKGeRz7RxoC7/gDQSVYySBQSxCgckk4AH2k+VV19avJ+LW17Cn+uvCExyPEtvGTI/GeHMfpSDoeJyHvWe+kBzmc7oh7FLcARJ/qk/tHzoM263gYlbVZr1gcf0ZN6Z44MzFYR5/r+hrLpnTpRJdXE8awvcyI3aEncKpHEsa72+necEkLwOOTyanY0CgBQAAMADgADyAA8hWVBUNV6GZBKdMlFmZM9yHbm2kJGCSg5hcjALx+g5Br2XXDdJLaSq1lelGKKx3AsvKT28mNsyhtrHjIxhlHraa0NZ0OK6j2TLkBg6MCVdHH0yRuviRx7g0ERplheQwxmJw4KKTBdsWkQkAtGLqPcTg8ZZJDx9WK2E6qCcXcE9sf1ihlh+096EMqj+82fdWmdRubDi633dqPK5RQZ4l/9TGgG9R/nIx5DxL+lVktLxJUWSJ1kRhlWQhlI9wRwRQRXzazK00mVto8sgIP5zbz3SuMlcjwD1+rnw41+lrhnaQgjZ9bnGd08x37Q2eVSLtoCOGDAjgVvdT2UEtpKl2dsGA0p3lBtRg/LAggeHn3HFVfpyxub+2j76yWds4Z5IgSk07yMWfcw8UMGSVCghmUDO0YBCF069e80+extEeSVr257spUiCJTeySbnkPEhKkeBMk55wOau1jrV0k6w3drgOPBPbFpYiwzlZVKhoPTBORzjdxzN2lmkSLHEixogwqqAFUD0AHAFe1ApSsWkAxkgZ8s+v3UGVKUoFKUoFKUoFKUoIzqPWvlbd5QvcfKpFGDgyTSMEijB9MuQM+gyfSq3othcTvNDfXlys8Tbmjt2SKFoZC3bkhZIhLt4ZDlyQ0bc+RO8n9M1Mt5waflR7NeyoNx8+e3CwHl9U7fq1u9SWrqYrqBS8lvncijLS2747sSj1fwq6+7RgeTGgwPQlk3MsAuD73LPcN/Gdmx+Fbml9M2tsxa3t4IWIwWjjVWx+rkDO37PKt2zu0ljWSNg6OoZWU5BB8iDXtQKpnUvxAVDc29rDd3FwkcgzBCWRJRGpALEjJBkjztDY3DNXM1RPh/ZBrzVp8nw6hPCiEDC+GBpXBxklmVPX+rHvQV/pa8uIbGK/W8ubmI3SRulwd4kgeVIWdAw3RSLIzEYOCEwQfOut1yvUcrpepQbc9rWBHGgH6M13bTovHp+eOK6pQKUpQKrc/w5053d2tISzsXY4Iyx8zgHA/D3PvVkpQVGb4TaY3/AIVU/u5JY/4iNwD+NWLTNNECbFeWQZyO7I0jAYHh3vliOM+InzPNblKBSlKDxvLjtxu5/QRm/wBUE/8AKuLdSdLCTT9Outhub29ZMyM5D/MXEJkiIJOFiQrjYMDA8vM12bU4i0Eqr9TRuBn3KkD+dc96auhMOm1VgRHZyysAcjdDbRwc4/SDSn7uaCc0nrSY3wtLu2SFmLhHjn7qFkjjlKEFFYHtyA5xg+Xoat9UbqG1VNf0mQDDTR3cbnJwRHCGTw5wG5YZxyOD5CrzQKUpQKUpQKi+pta+VtZJQu9wAsSDzeZyEijH3uyj8alKq2pj5rVLeDzis0+bl8iDM++O2U/aMSyfeqGglOl9E+UtY4i29wC0r+skzkvLIc88uzH7sVK0pQV7SGEOoXVup8Dxx3ar6K8rypMF9lLRq/8Aakc+tWGqxDIJNak2gD5awVJGB5ZriXeiEfsrCxH98as9BBdb65JZ6fc3EKLI8SZVWOF5YAsfcAHdjjOMZGc1UPhzfzwPEk/akTVBNepKgKMLnEbSxOuSpXbyrqeQp8/Orp1ja9zTr1P17SZfxMTY/nVVu7/NloNykYX+kWgCjyWO4iMBGRwBiUHH7IoIKS3eaZ550eFl6jtlaHvEoR2bZE3hTtc7tjg49xwM118VxLWeqxFDPcdmZ0j6hEz+HbtWJEQKxbBDkpkLg4yuccZuWk/ExyiTXtnLZWsxHZnZg67T9LThRmAHjDHIOfMDkhe6VhFKGUMpDKwBBByCDyCCPMYrOgUpSgUpSgUpUXr/AFLBZxh5327jhEUbpJG4wkaDxO3I8vfnAoJQ1yHpGwKSaK9r2YmmXUHnzGPEpmiLL4CPGMBRycBPUDFSfVPVOrwW7X6Q20MEfnbTEtMYyQBI7IQFfkHtqeB5ljxUP0XdXGNBZ4kbd86+Vf8AqJTueVgQNhUsnGWyHxkE4AZdeS3E8V9fpPNGNPujDaLFhQpXtx3E8jBS8gLM6beANpzxmup6HJI1rAZ8GUwxmTA2juFAW8PpzniubSTy/wDZUsdvcuuXPnu+du/ER5YOJuPPGB511ZRgYoPtKUoFKUoMZHABJIAAySfIAeZNVnoBC8Et2wO6+ne4GRgiDhLdfu7KIf3j719+Ibu1mLeI7XvJo7UHGcJKT3W/CFZD+FWSGEIqqoCqoAAHkABgAfhQZ18Jr7Vb69vHW07MJxNdyLaxn2Mxw8nH6sW9/wB2g1/h8vdjub0jm+uXlTIwfl48RQA/4ce7/Eq2Vr6fYpDFHFGNqRoqIPZUACj+ArYoK915qLRWMoiIEs5W2hycfnbhhEpHuRuL49kNU7XLloOno4ZEmEtsLcZEM23NtJbyby23CLsxy2OQw81IEt8WJJAlkYsFkuZJQMHkxWd0/hx5NgHB5wcHBxirB1fZJJpl3GTsVrWRQeTjwEKceZ5xx6+VBzj4kSr8l1BGfMXdnKv3yxWgzwf9G/nV66GkBtZLSQ72tJGtpA5Dbo8BomI9VaJl8/Yj0rmeq9H3moIksd0mdUhS6ZO3tVTawp2Yu5uJzmQjOPNc1Yemem7q8uZ7i5na0urZYrQyWbKVlkRBI7zhlKzHEiKVIwCpHpwG9qfTUulq1zZXJVe8xFiVY28ncOEggjQl45D7jI3c7VXgWfpXq1bwOjxtbXMOBNbyEb4yQCG/aQgghsc/ZVS1vTLywt2aeSTULaNmuDKjrBeWz+ImSIsSkqYZhsPo5GCvFfbPob5iX5h4n0uKK2ZItku27Z2ZZGubiSM4OCudjM+SWLe1B0ulQXQ2sPdadazy/XJECxxgMQSu8DHAON371TtAoTSqn8TZdtiN27stc263O04PyrTIJRwc4IIU49GPpmgjep+vXeUWmlPbtOeGmlY9hGIBSFHClXnYZIX9k+fkPXo7pWzTs3gaU3Mkjh5Z5B3WlO9JYWA8BAZWGEH6GQSOTr9RdKNZxXk1jHbPbyQl57KSMiNjFHjfB2vocqo8OOSAcg816aT0It3FBNezdwBEe3itGe3toEKjHa7bBmJU/WT5HAwKDV+KN4l2ktlGVk7VrcXVxt57fahfsIccK5lYNg84jPvUNpesL8vaEcfL9MXEvuckwITj74T/ABrZ6s+HqpPFaWM35Pgv4WimCx9wSSW/5xFJZgwYo0uW3ciPBzmoe+6BjtLW67Ut1JJHcLp8K91SHhu/lt8WwgKpzNIw8vFgmgtFxoM93olrZOhtk7NuskndjOFi+X2kfecnnGO1+0KtvRmsG6sLaZ872jCygjGJoyY5Rj+8Vq9NeyLC47SjItZNikcZ7bbVI/gMVD/DKLZaTIXMhjv7xCxxkkXEnJx6nz/Ggt1KUoFKUoIK7h72owg522sLTEendn3RRN9pEaXA/wAQVO1iIwCSAMnGT6nHlmsqBUNdaQZdQgncDZbQSiM55705RWYD0xHGRn/TGpmlApSlBTevrcfM6Q5LZ/KHa258BSaCYPuHqcLgH9pveriBxVY6tXdd6SuOPnnf8UtLkj/r7KtFByHRbuaK9OnRBu7ZmWC3OGZFgunE3zMxxtAjgVURCTuY44xmrB05cDSZpbW9c9u4uZJra6kbKu0nLQzPjCTAjOTgPk4weKjNfkGkayt7z8rehIrrJY7JCW2T5JPhG3B9gTjkiuk31hHPG0cyLIjjDK4DKR9oNBz/AK46le7tH+Tt5Li0SSNp5x9LxRTRtItvHw1wMA5YYXCtgn0sPVmsxSaPezQyK6NZTFXRgeWiYLgjyOSKjek7+PTkubS5lWNLeSR4pJHABgZlbBZjy4aVdw/00ePMVF2mnflZ27EIstLMgd2WNY5b5w27JAXKw7hkk8tn7TtDommWwjhijCqoSNECqMKAqgbVHoOMVs0pQKgevIS2l36jzNnPj8ImOP8Al+NT1YyRhgQwBBBBBGQQfMEeooK3q/V0aWsZiSSaW5gBt4okY7zImVG8LtReclmIwAT9lQOlancaLaWsepGOW3CJEJYQe5CwTOx4/wCuQBW8ac4TJX1GZ0650Zy1qj3WnElnt1O6a2J5Z4NxzJF6mPOQTkeprOHU4dWvbN4zvtYN86bh/lZ0WPkA8qIzLHz6szD9HkMvyM2rzx3FzHJb2tvv+WRhsnkkcY+aY/VCo4KLwcgMcYAqv6akz65FaXZRTHi9flcXM8KGCG4jUN4GZCrtHjgwZHFdS1TUVt4JZpM7Io3kbHntRSxx9uBVC+Fdk9xJc6ncj8/dBdg4xFDyY4l4/UEbZzyGX1zkOj1UfhfAq2LMFCs95dtIfVnFzKu5uBztVV+5RVuqr/D8EQ3SnHh1K9AA9AbiRgP/ALZ/GgtFKUoFKUoFKUoFKUoFKUoKrreX1jTEB4jivJ2H7sUSsf8A5WH4mrVXO9B1ia71cz4X5aFrqwQruBZlMUpdg3GPBtyDyVz5cVetS1OO3iaWd1jjXG5m8huIUZ/EgfjQUv4zwIdNlaQHaY3jJHkrHbJEzewM0Maf4tWTpzVCdNtp7gmM/KxySmTw7SIwXZs+Q4JrmXxJ+IKXyvaWLJJDFEbq7d9yI8UJVhAjYydzYGQOSVAPnVut+m7jUo0k1KTtQOFdbK3OE28Mq3EpG6U+6rtGR60GvpPTQ1Sf568TFsX7lratnDYVUW7uFP1OyIu1PILjzJNdBr4q4GBxX2gUpSgUpSgVSNe0j8nTNqNopEZ5voEHheL9K5jXyEq/UcfUAfXk3evjKCCCAQRgg+RHtQUz4nStPoV01oRIHhDhlbgwhlaRgfX82G4qT6Dj/oMLhBGJVV0XIOIdirADj9LsJHn7c1Xer+kDZWl1caU7WxWKR5LcDuW0i48eIXyI32jIKY8sEHNVbo34g/kpvkZxLc221JLScbEbtSxxyBCJXVSB3B5NkEkcjGA7ZVW6Oj2XOrR+1+JR7YmtrdsfxzVjtLgvGjlHjLKG2OAHXIztYAkBh64Jrn8iXFlrCTMzdjULxonQBMB0gCWzFj4ju2ucAj6R9xDo1KUoFKUoFKUoFKUoFauq6gsEEsz/AExRvI33IpY/7q2qqvxEJkto7RSQ19cR2/HmIs9ydvu7KOP3hQbHw805oNLtEfJcxCR8+fcmJlcH7dzkfhU9cQB0ZGyVZSpwSDgjBwQQRx6iswK0tbve1byyAgFUO3PA3kYQH94gfjQch6m0KITPb28Sxi9urW38PpH3Glmb3J2QQSFs8iYffXawK5TotqJNctlAI7AvrggjgKrrp0OP8O2Vv3jXV6BSlKBSlKBSlKBSlKDxvLVZY3jflXRkb+ywIP8AI1yj4avseJJipeFJLGTIHPy1wYypz5j+k2gH9g112uR/KMmq6hFHwfmhKpHntvbGbfgev9IhhbHugoOuVVviTAfye8yjL2kkV4v/ALeRZG/2Yf8AjVjtJ98aPgrvRW2sCCNwBwQeQecYNLu1WSN43GVdGRh7qwII/gaDOKUMoZeQwBB+w8g/wrOq18PLhjYpC/Mlo72jn3NuxRW/GMI371WWgUpSgUpSgUpSgVWpbYzawhY5S0tNyjH9dcu6bs+4jhYfZ3Ptqy18C/zoPtYvGGGGAI9iMjjkfzrKlBSemrNTrWqSAcQxW0CewLh55VH7zqx+1qu1Q2g6U0M1+7/192JUPugt7dAPwZGH4VM0ClKUClKUClKUClKUCqe9t2+oUfGBPpjr97wXCEk8fqygZ+yrhUZd6NvvLe4zjsRTpj3Mxh8/sAjP4kUEnSlKCA0vTWh1G9YBu3cJBLn9DvKJIpAPY7EhJ9/wqfpSgUpSgUpSgUpSgUpSgUpSgUpSgUpSgUpSgUpSgUpSgUpSgUpSgUpSgUpSg//Z"/>
          <p:cNvSpPr>
            <a:spLocks noChangeAspect="1" noChangeArrowheads="1"/>
          </p:cNvSpPr>
          <p:nvPr/>
        </p:nvSpPr>
        <p:spPr bwMode="auto">
          <a:xfrm>
            <a:off x="155575" y="-1112838"/>
            <a:ext cx="1962150" cy="232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38918" name="Picture 6" descr="http://lifeprint.com/asl101/images-signs/family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084" y="1828801"/>
            <a:ext cx="1608516" cy="1905000"/>
          </a:xfrm>
          <a:prstGeom prst="rect">
            <a:avLst/>
          </a:prstGeom>
          <a:noFill/>
        </p:spPr>
      </p:pic>
      <p:pic>
        <p:nvPicPr>
          <p:cNvPr id="8" name="Picture 2" descr="https://encrypted-tbn0.gstatic.com/images?q=tbn:ANd9GcSVxJw73xI96Nhs3DXdqXCDQZRU7p0UeyQGVKunDoXhJjme9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8800"/>
            <a:ext cx="1311215" cy="1828800"/>
          </a:xfrm>
          <a:prstGeom prst="rect">
            <a:avLst/>
          </a:prstGeom>
          <a:noFill/>
        </p:spPr>
      </p:pic>
      <p:sp>
        <p:nvSpPr>
          <p:cNvPr id="38920" name="AutoShape 8" descr="data:image/jpeg;base64,/9j/4AAQSkZJRgABAQAAAQABAAD/2wCEAAkGBhQRERQTEhQWFBUWFhcXGBcXFRcVGBcVFBgYFhcXFBcYHiYgFxokGxgaHy8hJScpLCwtGB4yNTAqNSYrLCoBCQoKBQUFDQUFDSkYEhgpKSkpKSkpKSkpKSkpKSkpKSkpKSkpKSkpKSkpKSkpKSkpKSkpKSkpKSkpKSkpKSkpKf/AABEIANAA8wMBIgACEQEDEQH/xAAcAAEAAwEBAQEBAAAAAAAAAAAABgcIBQQDAgH/xABLEAACAQMBBQUDCgIGBwgDAAABAgMABBEFBgcSITETQVFhgQgicRQjMkJSYnKCkaGSsRVDorLBwiQzU2ODk7MlZHOj0dPw8TQ1VP/EABQBAQAAAAAAAAAAAAAAAAAAAAD/xAAUEQEAAAAAAAAAAAAAAAAAAAAA/9oADAMBAAIRAxEAPwC2NrNrYNNtzPcsQuQqqoyzsckKg7zgE+HKonoG/fTrl+zcyWxPQzBQh/OrEL+bA86jW/SA3WoaXZcRAkYg47u1kSPi+ICmrGt93GnJCIRZwFQvDlolZz5mQjiJ880EijkDAMpBBAIIOQQehBHUV+qrq90qfQgZ7LjuLEHMtoxLPAvVpLVzzwOpQ+Z8xNdC16G9gSe3cSRuORHUHvVh1Vh3g0HQpSlApSlApSlApSlApSlApSlApSlApSlApSlApSlApSlApSlApSlApSlBTG+iX5Pq2k3TckVxk+UUqO37PVzCq935bMm70xnRcyWzdsPEoARIB+U8X5K9O6DbQahYIrNmeACOUHqcDCSefEo6+IagnRFURtN2+zOpfKLYFrG6bLQ59wN1aMfZYZ4kPgccwDV71xtr9mI9RtJLaXo4yrYyUkHNHHwP6gkd9B99ntoYb63S4t340cfAqR1Vx9Vh3j/DBrpVlnZvaS72cv3ilUlAwWaLPuuv1ZIz445q3eDg+WmNE1uK8gSeBw8bjII/cMO5geRHdQe6lKUClKUClK5O0G1drYJx3UyRA9ATlmx14EGWb0FB1qVUd37QkTv2dlZT3LnoCeAnzVUDsf0r2ttjr8iGSLSY0GCcSSjj5fc41Yn0oLPqpdsd/wDDbSvDaRfKGQlWkZuCPiHI8GAS+DyzyHgT1qsNpt8Gp3QaJ5ewXJDJEvZHwKsxJfxBGfjXv3DbOJdakZJFDLbxmQA8x2hIVMjvxkt8VFBKrbeFtFcAPDYKEPMH5PIoI7sGR+Y8xXQXexqtn72paYwiGMyRK6hfMkl1P6rVwV+XjDAggEEYIPMEHqCO8UHF2V20tdSj47WUNjHEh92RM/bTqPjzB7ia7lZn3jaPJoOqrPYsYkkHaR46DniSIj6yA4909zL4Vde7neBHq1txjCTpgTR5+i3cy55lG7vDmO6gltKUoFKUoFKUoFKrLb7ffb2JaG2AuZxyPP5qM+DsObMPsr6kVUGpb5tVmYn5SYx3LEqIB8DjiPqTQaspWU7PfPqsZH+lFwO5442B+J4c/vVlbD+0Ak7rDqCLCzEBZkz2eTy+cBJKfiyR44HOguKlAaUH5dAwIIyCMEHmCD1BrNG1NhcbNar21qcRSZaLOSjxk+/DJ48JwPH6J61pmo7t3sbHqlo8D4DfSifGeCQDkfh3Ed4J8qCK6Fv+06aMG4L20mPeUo8i57+Bo1OR8QKkmym8W11KWSO17R+zUMzmMqnM4AyeeTz5EDofCso6vpEtrPJBOpSSNirA/wAx4gjmD3gitSbpNAjtNKtuADimjWeRu9mlAYZ+C4X0oPJvf2KgvbGWZ8JNbxvIkvkgLGN/FT+xOR3g0bu03kS6TPzy9tIR2sf7dpHno4H6jke4ifb8t4XaH+i7Q8ZLATleZLAjhgXHU8WC2O/A8RX90X2c1a0zczul0y5AXhMcZI5K4xmQ+JBHl4kLl0rVYrqFJoHEkbjKsp5HyPgR0IPMGvXWWNmdrbzZ69kgkBZFfE0BPut0xJGe5iuCG7xjPlaW0G/6zWzL2hZ7hhhYnRl7Nj9aU/RIHgpOTy86Cz7q8SJeKR1RftOwUfqeVcK+3jabCCXvbfl1CyB29FTJPoKoPZjY7UNopXnmnPZq2GmkywBPPghjGBy5chwgZqxLX2cLIL85cXDt4qY0H6FW/nQePa32iIlUpp8ZkYgjtZRwovmqfSb14fWoTu/2Qm2gvJJryWRo48GWQn3mJPuxIeijGTyGAB05ivHvQ3YtpEiMjmW3lyEcjDKw5lHxyzjmD34PLlVrezrEBpkjAc2uXyfgkYFBYOh7OW9lH2dtCkS/dHM472Y+8x8yTXSpSgy3vx0cW+rylRgTKk2PNwVY+rIx9amXszwc75+/5hQfj2pP8hXj9pS1AuLOTvaKRP4HDD++a7fs2QYtbt/GZF/hTP8AmoLjpSlBUPtIafxWVtN3xz8HpKjH+cY/WqX2L2rk027juY+eDh0zgSRn6SH+Y8CAe6tBb+YOLR5D9mWFv1fh/wA1ZgoNsaTqkdzDHPC3FHIodT5Hx8COhHcQa9dUb7PG2fN9OkPjLBn9ZEH98fnq8qBSlKD+E1RO9Te+87tYaaSQTwPLHktIx5dnBjnw93EObdBy5n97z95st9L/AEZpfE/G3BJJH1lPfHGR0j68Td+D9XJM03Y7qYtMQSyhZbth7z9RHnqkWengW6nyHKgguxPs+NIFl1FzGpGRBGRx8/8AaP0X4DJ8xVsaTu90+2XhitIR5sgkY/F5Mt+9SKv4zADJ5AUHlNhCik9nGqgZPuqAAOpPLkKzzva3oJds1pZBVtwcPIqgGYg9FOMiMEfm+FdDedvKl1Ob+jtNDPETwsYwS1ww6hcf1Q/fGTyrs7vtwgiZLjUSrsMMtuvNQRzHat9f8I5eJI5UFi7vBJ/Rdn2+e07BM564x7mfPh4aVI6UClKUFb74t2g1GH5RAv8ApUS8gP66MczGfvDqvqO/lTtlvf1C3shYxsqBAUWXhPbIn2AScDHQHGR48q1VVD79t23ATqNsvusf9IQDox5CYDwJ5N54PeaDn+z/ALKC5u5LyUcQt8cAPPM0mfe8+EAn4sp7q0RWcdxG3cdlPJa3DBI7gqVcnAWVeQDeAYHGe4geNaOoKP8AaP2cULb3qjDFuwf73JnjJ8xhx6jwqjKuDf5t5HculjAwdYXLyuDkdqAVCKe/hBbJ8TjuNU/Qa43V2KxaRZKo+lCJD5tKTIx/Vv5VK6h+6O+7bR7NvsxmM/8ACdo/5KP1qYUER3r6CLvSrlMZZE7ZPHih9/l5lQy/mqGezbfZtLqLvSZX9JEx/OM1b7qCCDzBGD8DVF7mYzY61f2Lchhwvn2Mg4D6oxNBe1KUoKW9pW3zDZv4SSr/ABKp/wAtdD2cB/2fcH/vR/aKKvp7RkGdMibvW6T9GjlB/fFfn2cW/wCzZx/3pv8ApRUFr0pSggW/L/8AS3H4of8ArJWXIoi7BVBZiQAACSSeQAA6mtP79pMaNMPGSEf+Yp/wqLbotmbbTrH+lr1lVnBMZf8Aq4+YHAO+R8HpzxgDqchVS2N5o13bTzRNDICJUViMsoOCDgnGRlSDzwa1ppWpJcwRzxHKSorqfJhkZ8+6spbe7VS6vdy3IRuyjUBFAJ7OENgFyOQJZsk9Mtjwq3PZ52p7a0ks3PvW7cSePZSHOB+F8/xigtyqK3yb3eLjsLF/d5rPMp69xijI7u5m7+g5Zz6d8u9zg47Cyf3uazzKfo9xijI+t3Me7p1ziudO3VXs1jLfFRHEkZkUPkPIijJKKB0xk5OM93jQWb7Oez0Qt5rwgNMZDCD9hFVWIHhxFuf4RVy1mvcRtp8kvfksh+auiFH3ZhyQ/m+ifivhWlKBVKb694DyP/RNllncqsxTqxbHDAuPHI4vQfaFWntfrfyOxuLnviiZlz048YQH8xFU1uC2XNzczalPl+zYhGbnxTyDMjnxIU/q/lQWPuw3bx6VbgsA11Io7WTrjv7OM9yj+0RnwAm1KUClKUClKUCvnc26yIyOoZWBVlIyCrDBBHeCK+lKDJO83Yo6XfNEuTC444WP2D9UnvKnK+fI99fCPeVqS2/yYXcoixw4yvEF6cIkxxgY5Y4q0Hvi2NGoae5UfPW4MsfiQB84n5lH6qtZ53dWCT6pZxyYKGdMg8weH3uE+RIx60Fvbqty8ccaXWoRiSVgGSFxlY1PMGRfrOfA8l8M9OB7QGxUVu0N3BGsayExyKihV4wOJGAHIEjiB/CPE1oGoVvj0YXOkXIx70QEy+RiOW/scQ9aCKezhrHHaXFuTzilDgfdlXHL8yH9auCst7kdoBa6rGrHCTgwHw4mwY/7aqPzVqSgVSG2a/IdqbO56LcdmGPdlwbZ8+nCfUVd9VF7RmlFrS3uV+lDMVyOoWUZz/Ei/rQW7SuRslrQvLK3uAcmWJWbHc+MOPRgR6V16Cu9/MHFo8h+zLC36vw/5qq7cxvKh0wzQ3XEIpSrK6qW4HUEHiUcyCMcxnHCOXOrV36ygaNOD9Z4QPj2qt/JTWfd3+jR3epWsE3+reT3hnHEFBbhz3cWOH1oNWbObVW2oRmS1k7VFPCTwOmDjOMOoNdavjaWiRIscaqiKMKqgKoHgAOQr7UFW+0TdcOlxr9u5QeipI38wKo/ZjQrvVZorSJnZV5+8zGOGPPvNjoo59B1JA76tX2lb/3LOHxaWQ/lCqP7xqMbtN7FtpVs0RtGeR2LPKrqC4+qMEcgo5Yz3k99BaeqbFW+m6FewQgf/jSs8hA4pHCEhm9eg6Cs26Nr09m7vbyGJ2Royy9eB/pAHuPIc+oIBHOrG2130T6pF8itbcxLMQre/wBpJJz5IoAAUE4yOZPSqqxQW7uT3Yrdn5ddrxQoxEUbDlK69XbPVFPLHec55Ag6DKAjBAxjGO7Hhiubstpi21nbwoMKkMa8u88IyfU5PrXUoIbHuh0xZ1uFtgrqwcBZJAgdTxAhA2Bg93TyqSa1rUVnA887hI0GWJ/QADvJPIAdSa91U17Seolbe0hB5PJI5Hj2aqoz/wAw0EM3k72ZNW4bW2jaOAuPdPOSZs+5xAclGeijPPBJ6YvvYfZpdPsYLYdUXLn7Ure85/iJA8gKoXcPsl8qv/lDjMVrh+nIzHPZj0wX/KPGtL0ClKUClKUClKUClKUCsm7f6K+k6tIIsoFkWeAjuVjxpj8LAr+WtZVTHtIaDxQ212o5oxhf8Mg4kJ8gysPz0He2U36WNzEvyl/kswADKwbgJ7zG4z7vk2CPPrXp2v3p6YLO4QXMcrPDIipHlyxdSoGQMAc+pNUbuv2DGrXZidzHFGnaSFccZGQoVMggEk9SOQBq5772ftNdOFO2ibucScXPzVwQR8MUGaoZSjBlOGUggjqCOYI9a2JsVtIuoWMFyMZdBxgfVkX3ZF/iBx5YrOm3W56700GQf6RbjmZUBBQf71OZX4jI86kG4DbUW9w1jKcR3B4oyTyWcDHD+dQB8VUd9BoeohvashLo94p+rH2g+MTLIP7tdjaDay1sU4rqZIs/RUnLtj7CDLN6CqZ3h72JtRt5LaxtZhC4xJK0bFmQHJCqoIRTjqSTjwoOv7Ou1AeGaxdvejPaxg98b8nA+DYP/Eq1ta1+CzjMtzKkSDvY4yfBR1Y+QBNZB2a2gl0+7iuYvpxNkqeQYdGRvIjIrTWlwaZrkaXhhimbhCkP7zxHvjdc8jnPx6igpje5vTGqFIIFZbaNuLLcmkfBUMR9VQCcDrzJOOgru2uGjdXRirqQysDgqynIIPcQa12+7jTSMGxtseUSg/qBmqZ33bDWFgIXtT2UrscwcRccGP8AWDiJKc8Drg55dDQfzS/aLvY1CzQwzYH0sNGzebcJK5+CirO3e73bfVXMPA0E4UtwE8Sso6lHAGSPAgevPFW7mdhdP1FZvlTM0yMMQh+zHZkD3xj3m55BweXLxFSrbDVtN2fjdNOijF9IpQEMZGiU9WdmJ4T3he84JGKCB789oBc6q6KcpbqIRjpxDLSeoZiv5agdpZvK4SJGkc9FRSzH4KOZr26HoNxf3AhgRpJHOT4AE83dvqjnzJrUW7vd1DpUHCMPO4+dlxzJ+yneEHh39T5BnHYKydNYso5FZHW6i4lYFWBVwcEHmDVi77t1/DxajaL7p53EajoT1mUeB+t58/HEv222XB1vSbtF5tI8chHeYo2ljJ8TgOM+CirGeMMCCAQRgg8wQeoI7xQRvdvrwvNMtZc5YRrG/lJEOBs+GSM/AipNUA2c0M6PfvCmfkN4xaId0F0BkxH7roPdP3AvXmZ/QKzf7Qms9tqSW68xBEoI/wB5L75/s8FaH1K/SCGSaQ4SNGdj91AWP7Cs8brtFfWNYkvZ1zHHIZ3zzBkZiYo/gMZ+CY76C491+yX9HadFEwxK/wA7L49o4Hun8Iwv5altKUClKUClKUClKUClKUCo7vC0L5bpt1ABljGWT/xI/fT9WUD1qRUNBmj2ftT7LVezP9dDIn5lxKP2Q/rWl6ytdp/RG0JPRIboMP8AwJDxY/5b4rVANAZcjB5iqY3l7lMk3mlrwSKeNoE93JHPjt8fRYdeH9MHkbopQVjux3mQ3/BBdhUv0HBl1AMvD3oSOT+KeOSO8CzcVXW8ndFHqGbi2IgvBz4uiykdO0xzDeDjn455YrO83m6xp0UlleLlijIrzKe0AI4eJJFIEmM8mPF8aCE7baqLrULqdccLzOVx3rnCn1ABrxaRrk9o/aW8rwv0yjFcjwOOo8jXhr6LAxBIUkDqQCQPie6gtXY7Xte1pniivSiIB2khWOPh4s8IBjTjLHB6eB51wN5W7e503gmuLhbjtmI48tx8QGTxB+ZGO/Jrl7EbwLnSZHa34GEgAdHBKnhzwnkQQRk9/ea9k02pbR3Y5GVwOQA4IYUJ8+SjzOScd9BD0cg5BIPiOVT7YPc9dakVlkBt7c4PaOPecf7pD1/EeXx6VbGwm4+1suGW5xdTjnzHzSH7iH6R+83oBVl0HF2V2QttNh7K2j4R9Zjzdz4u3f8ADoO4Cu1SlB85IFYqWUEqeJSRnhbBXI8DhiPgTX0pSg+VxbLIvCwyMg/AqQVI8CCAQe4gV9aV49Y1WO1gknmPDHGpZj5DuHiT0A8SKCrfaB2sKQx6fESZLghpAOvZK3urj7zj+wfGpnuz2OGmWEcRHzrfOTH/AHjAZXPgowvoT31WG7DSpNZ1WbVbpfm4nyinmO0x80i+IjXB+PD4mr6oFKUoFKUoFKUoFKUoFKUoFKUoM+e0bofBd290ByljKN+OI8ifMq4H5at7dvrvyzTLWbOW7MI/44vm2z8SufUVwt+eg/KdKkcDLW7LMPwjKv6cLE/lFRf2b9fzHc2bHmjCZB91/cfHkCFP5jQXVSlKBXnvdPjmXgmjSRfsuiuv6MCK9FKDiW+w9hGeJLO2U+Igjz6cuVc3ebrK2OlXLgKC0ZiRcDHFL7g5dDgEtj7tS2qd9pG+ItbSEdHmZ/j2acI/6lBVW7zd/Lq1xwLlIUwZZcfRU9FXxc4OB8T0Faj2d2at7CFYLaMIg697M3ezt1Zj4/4Vzt3myi6dYRQAe+QHlP2pXALeg5KPJRUloFKUoFKUoFKUoFUTvj2qk1G8j0iy97EgEmDyebuQkfVjHNvPP2am293eKNMtuziI+VTAiPv7NehlI/ZfE/A1wtxGwhijOo3AJmnB7Li5lYm5mQ5+s/j9n8VBY2yezcen2kVtF0RebYwXc83c+ZOT5ch3V16UoFKUoFKUoFKUoFKUoFKUoFKUoPje2iyxvG4yjqyMPFWBUj9DWXthbxtJ11Y5DgLM9tJ3Aq54Ax8s8L+lanrOntB7MmG9S7Ue5cKAxHdLEAp/VOE+jUGi6VG93e0ny/TrecnLlOCTx7WP3Xz8SOL4MKklApSlAqkPaKugs+nA9FMrn4cUWf2FXfVF+0vD71i/lOv6dkf8aC8o3DAEHIIyD5HmK/VQXc5tWL7TYwT87bgQyDv9wYRvzKBz8Q1TqgUpSgUpSgVG9vNt4tKtjNJ7znKxR5wZH8PJR1J7h5kA/XbTbSDS7czTnJORHGD70j/ZXwHiegHoDnCIXu0mpAMfebqefZwQg88DuAz8WJ8TQdrYDZqbaDUXu70l4UYNKeYVj9SBPBcdQOi+ZBrSaIAAAMAcgByAA7hXN2c2ehsLaO3gXhRB6sx+k7nvYnmf/SunQKUpQKUpQKUpQKUpQKUpQKUpQKUpQKim8/ZX+kdOmhUZlUdpF49pHzAH4hlfzVK6UFB+zttR2c01g5wJPnY8/wC0QYkXHiVAP5DV+Vnrezs1JpOpRanajCSS9p5JOPedD91xk+rjuFXhsxtFFf2sVzCfdkXJGclGH0kbzB5f/dB1aUpQKqz2htHMunJMoyYJgT5JICh/tcFWkTVTb4t51otpNZQus80q8DcBDJGMjJZhy4uXJRzB647wqHdvtw+lXiy8zE+EmQfWTPUD7S9R6jvNav07UY7iJJYXWSNxxKynIIP/AM6d1Ylrt7O7a3lgT8lneME5K8mQnxKMCufPGaDZFKzJDv8AtTXq0LfGEf5SK+59obUvs23/ACn/APcoNKVE9u95NtpUZ7Rg8xGUgU++3gW+wvmfQGqB1PfVqk4K/KOyB/2SKh9GxxD0NQqadnYs7FmY5LMSSSe8k8yaDv6xrV5rV6pbMksjBI415Kg7lQH6KjqSfMk1pXd1sFHpVqI1w0z4aaT7TeC9/AuSAPiepNRbcbu9Fpbi9mX5+dcoCOccJ5j4M/Iny4R41alApSlApSlApSlApSlApSlApSlApSlApSlApSlBxNtNm11CymtmAy6ngJ+rIvNG9Gx6Z8azBsht1d6PM4i6cWJYZAeElTg5HVWHTI5+ORyrXVZa33aD8l1aVgMLOFnX4vkP/bVj6igsG29pS3KjtLSVW7wroy58icH9q5Gte0lKwItbVIz9qVzIfRFCgH1NU1FEWIVQWJIAAGSSeQAA6mrG2b3DahcgNMFtUP8AtOcmPKNeY+DFaCNbQ7xL++BFxcuUP9Wp7OP1RMBvXNRutFab7OVki/PTTyt4rwRL6Lhj+5qp13eltbbTI2JUTFS5HMQj3y57shPQnHjQQ+OMsQoGSSAB4k8gKumz9mp2jUy3oSQjmqw8ag+HEXGfjiuHvA2ThsNctI4FCQyG2cKM4X5zsm5nqTwcR/FWlKDPt57NtyB81dQufB1eP9xxVBtrd297poDXEQ7MnAkRg6Z8Ceqn4gZrXdRneXZLLpN6rDIFvI4/FEvaKf1UUGQqkO77Q1vNStbdxlHkBceKIDIw9VUj1qPmpZunu+y1iybxl4P+YrR/5qDWoFf2lKBSlKBSlKBSlKBSlKBSlKBSlKBSlKBSlKBSlKBVKe0ppWY7S5A+izxMfxgOn9x6uuofvY2cN9pc8aDikQCWMDqWi5kDxJXiA+NBGdxGw8MNml8yh55uIqxAPZxhmTCeBOCSfMD42tVCbk96cdugsLxgicR7GU8lXjOTHIfqjiOQx5cznHKr6VsjI5ig/tRXRNihDqd7ftgtP2ax46rGqJx582df0UeNSqoVvg2iay0qZ4zwySYhQjqDJniIPcQgbB8cUFL72tq0udaV4mDJb9nEGHRmjcu5Hj7zEZ7+GtOCsPCtl7Ian8psbWbOTJBGx/FwjiH65oOvXC28bGmXxP8A/Jcf9Jq7tQXfVrQt9InGcNNwwqPHjPv/ANgNQZXNTvcts291qkLgfN257Z27hw/QX4l8cvAN4VHtk9kbjUrgQW65PVnP0I172c9w8up6CtU7F7GwaZbLBCMnrJIR70j97N4DwHcPUkO/SlKBSlKBSlKBSlKBSlKBSlKBSlKBSlKBSlKBSlKBSlKCjt5+493ke605QeIlnt+h4jzZoc8sHrwcu/HcBANn94WpaQ/YhmCqedvOrFR5BThk/KRWsK5+raBb3S8NxDHMPvoGx8CeY9KCt9mvaFtJsLdo9s/2hmWM+qjiX+E/GuBv02+tLy0ggtZlmbtu1YrnCqqOgBJA5kv0+7Ur1f2f9OlyYu1tz9x+Nf4ZMn9xUP1H2a5h/qLuN/KSNo/3UtQUxV67jd5MEVqbK7lSExFmiaRgqlGPEycR5BgxJx3huXSoxJ7PWpA8jbt5iVv8Ur12Ps5XrH52e3jXxUvIf04VH70FhbS797C2BEBN3J3CP3UB+9Iwxj8Iaq9g0fUtqbhZpvmLRMhW4TwKpPMQg85XOObdOXUchVgbL7h7G1KvPxXcg5/ODhjz5RDr8GLVZCIFAAAAAwAOQAHQAdwoOTstsnb6dAILZOFerMebu3e0jd5/YdBgV2KUoFKUoFKUoFKUoFKUoFKUoFKUoP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38922" name="Picture 10" descr="http://www.tuxpaint.org/stamps/stamps/symbols/alphabets/asl/asl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2133600"/>
            <a:ext cx="1638300" cy="1404257"/>
          </a:xfrm>
          <a:prstGeom prst="rect">
            <a:avLst/>
          </a:prstGeom>
          <a:noFill/>
        </p:spPr>
      </p:pic>
      <p:pic>
        <p:nvPicPr>
          <p:cNvPr id="11" name="Picture 2" descr="https://encrypted-tbn0.gstatic.com/images?q=tbn:ANd9GcSVxJw73xI96Nhs3DXdqXCDQZRU7p0UeyQGVKunDoXhJjme9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1524000" cy="2125580"/>
          </a:xfrm>
          <a:prstGeom prst="rect">
            <a:avLst/>
          </a:prstGeom>
          <a:noFill/>
        </p:spPr>
      </p:pic>
      <p:sp>
        <p:nvSpPr>
          <p:cNvPr id="38924" name="AutoShape 12" descr="data:image/jpeg;base64,/9j/4AAQSkZJRgABAQAAAQABAAD/2wCEAAkGBhQSERUUEhQUFBMWGRoWFhYWGRocFxgcGhoYGBwWGCIYHCYeGBojHxkfIC8gJicqLC0sHR8xNTAqNScrLCoBCQoKBQUFDQUFDSkYEhgpKSkpKSkpKSkpKSkpKSkpKSkpKSkpKSkpKSkpKSkpKSkpKSkpKSkpKSkpKSkpKSkpKf/AABEIAM8A8wMBIgACEQEDEQH/xAAcAAEAAgMBAQEAAAAAAAAAAAAABQYDBAcCAQj/xABLEAACAQMDAgUCAwUDBgoLAAABAgMABBEFEiEGMQcTIkFRMmEUgaEjQlJxkRUzQwgkYnKisSU0RHSCg5Kys9EWNVNjZHOTwdLT4f/EABQBAQAAAAAAAAAAAAAAAAAAAAD/xAAUEQEAAAAAAAAAAAAAAAAAAAAA/9oADAMBAAIRAxEAPwDuNKUoFKUoFKUoFK8TTqilnYKoGSzEAAfJJ4AqmX/jLpUTFTdByO/lo7r/ANpV2n8iaC7Uqm6X4v6XOwVbpEY+0oaMf1cBf1rJp3iRBLqc2nnCugUxSBgVmzGsjAccMN3bJyATxjFBbqUpQKUpQKUpQKUpQKUpQKUpQKUpQKUpQKUpQKUpQKUpQKUpQKUpQKqXiB4j2+lxZf8AaTsMxwqcM3+kx/cTPv7+wODjc656yi020aeTlvpijzzI57L9h7k+wB98A8S6B6Fm126kvr9m8jf6j2MrDH7JP4Y1GASOwwBzkqH2zsNW6lk3Sv5Vmrd8EQqe2EXOZXHyScc5Ydq6ZpPgZpcKAPE07+7yO+T+SFVA/L86vdpZpEixxqqIgCqqjCqB2AA7Cs1BzfqXwh0tbd3SylZ1HpW2d/MYkgAAMxX37kcDNcKk6L1GGTzI7K9i2tuQiOQsmDlfUqjkY78dvav17TFBTfDPrV7632XKtHeQ4EyMhTIOQsoBHZsHI9iDwBirlSlApSlApSlApSlApSlApSlApSlApSlApSlApSlApSlApSlApSqd4s9TGx0yZ0bbLJiGI+4Z85I+4UMw+4FBxTxG1+TWtWW3t/VGr+RAPYknDyn7EjOf4VX71+jdB0aO0toreIYSJQg+Tjux+5OSfuTXDP8AJz6dElzNdsOIVEceR+/JnLA/IQEf9Ov0FQKUpQKUpQKUpQKUpQKV5aQDuQP516oFKUoFKxidS23cN2M7cjOPnHfFZKBSlKBSlKBSlKBSlKBSlKBSlKBSlKBXBv8AKT1YmW1txnaFaY/BLHYv9Arf9qu81+cv8o7/ANZQ/wDNl/8AFmoOj+AmnCPSEf3mkkkP5N5Q/SOujVSvBqUNotpj2V1P8xLID/51daDy7gAknAAySewA96pNm19qK/ire7Nlbsf82TyEkMkY/wAWYScjeeVVSMLj3NSPW7mZYrGMkPdsVkI7pbrgzv2OMqREPvKKy3N68rm1siIhFtWacKCkIwD5MQPpabbjggqgIJycKQ0p5tYh7JY3aj+EyQSH7kMXT9a+xdYXiDNzpVyv3t5IZ/zwGVv0NZ5bbU4GJilgvYu4S4HkzDgcCSFfLbn5jHHGfesEnVOoKOdJkPzsubdv6ZIJ/pQD4o2SD/OPxFqfi5t5o/12Ff1rlWoeI11flvJvLlN4dorezgYtFtkKKJ3UbypUqxdC2Mn05wD0+86zufLbdpF6QRjAaFsg8HhXJ/LBqjdJahaQ20FvqP4uynsGlQsvmoh88+Z6pIQdpKkHG5fnkUGS0tbNpIzCOoJmeJnDq7oJVXZmQGVoy+N4+jj1dqmPItceq019/wDRZ7r9cTD/AH1JW3XeiW6QqlzHthLeVjzZGXcGDc4ZsHce/Hb4GM114z6WgB893BbadsMvp/1tyD+WBk89qCo61oNiYZP+A9TZtpIdiS4x7hmnkPHxtOfg1sRSWiKrDSdXRGUOGtJZXiwwzlPIudm0g54H5VbYvF3S2GRcH/6M/wD+uvkXitpanYkx4GfTBPtUZ7nEfAz79qCtpPbP9Np1GP8ApXY/702K216chmGP7O1SUf8AxV2yp+Ya6J/2DVgTxV0s/wDLYfz3D/etZIfEvT3/ALu48w/wxxyu38wqIWI++KCJ0/oqBiU/ADTriP1w3Nqyt9uJAAxPOGjkXBBONwyRP9La3JJ5tvcgC7tiqy7fokVhlJ0+FcA8fusGHtUtpupR3ESywuHjcZVh2Psf5EEEEHkEEVV+uYGtnj1OFSz242XCDvLbMcuP9aM/tBz7NmguNKxWl0sqLJGwZHUMrDsVYZBH2IOay0ClKUClKUClKUClKUClKUClKUCuU+M3h5NqNzZG3Xk74pZD9Ma8OrN74+v+ZIHvXVqUEH0d0nFp1qtvCXZQSxZzkljjJ+FHHYfqcky15dpFG0kjBERSzMeygDJJ+wFZqoetXbalcfh4v+KxP6n4KyyoQSSDw0MJ7g8PLtXG1HNBi6RE17cy3jiSJXIUZAVkhQ7ordfcF8mWUj+JEByGC36F1ZQyEFWG4FcEEHnII7575qJ0+wVowigrbDOBk75skszu2clWJLH3fJJODgzAGOB2oNfUrpo4mdI2lcD0xrgF2PAXJ4UZPLHgDJPaoFes3UfttPv4z77Y0lH5eTIxI++KsrvgE88DPAyfyA7mtey1KOaJZY3DRsMhu2PkNnlSOxBwQcg4NBB3PiDbRrulS8jQd2ezulUe3JMXycVi03rHSYwfLurSMuSzbpFSQsSWJkEhD5yx+rtmpHWNfsozGLmaAZcFN7pgMqswb1HC4CnDfOPcita5600yRHR72yZSCGUzRkEHgj6uaChdedVWf9oQE3Nu1rPbXNnO8DJJJF5oHqYJuOMhccceqrRp+t6aIZ/P1G0uVnO+Xe8K5/ZpHt2Kc5xGPbOfyrNB1Vo89u0a3NmsTq0RQvHGdvMZAViCAR247YqlS6YH1C3bSjFqTwROs0k3k+SoIRYw0kESiST6iAS57njk0HUNB6ntbtFNtPHLlQdocGQAj99c7lPznms89nHLMjh8SwE/SRna4w0bjvtbCtjjlFPtVJ1zoK7v42S4TTLfd3kiheWdeQSUd/L2k4x2NS1j4ZW9so/BzXVo2BuMMvpcgAb3SQPGWOO+0UFu8sfAr1iqNpV/NaXzQ6jdtIJFzaSERxQsFHrjcKBicZzySCMEAYIq6wzq4yrKwzjKkEZHcce9B4tLFIt3lqFDs0jAdizcs2OwJPJx3JJ7kmtO+tZFYyRkyKRiSByNrDGMxk/Q+PY+lsYO0neJOlBR+kblbO4/BZJtpt8tiW7pt5ms2DepWjJLAHnaSD9NXiqv1n04Zoy8RKSqyyBlGSskf93MAASzL9LActGWXkhAJDpbX/xcG5kMU8bGKeI945VxuX7ryGU+6kGgmKjb3qS1hk8qW4gjlIDBJJEViCSAQGIyMg1JVVfEToOPVLUxkKs68wykco3wcc7G7Ec/OMgUFlguUcZRlYfKkEfpWWvxpaaFcrcSRrDKZbfLTJHkOqowVzxkgDcOQD3z2r9D+GXiVY3MUdtG0kMyjAiuJC7seSdkjH9p37cHHZQBQdEpSlApSlApSlApSlApSoXqXqmO0UDBluJMiC3TmWVvsB2Ue7nhR/Sg0eqb+WV/wVqWDlPMuJExvii5AWMsQqzSkFUJPpAZvYV46V01TEFjC+SMKzIPQ4XIWGLPeBM7d3753H95i0l0voZt4T5pD3EzGW4f2aRu4Gf3FGEUeyqKl4ogoCqAqgAAAYAA4AAHYUHqlKhurNbNrbM6ANMxEUCfxzSHbGvfkZOT/ohj7UFX1rxRImNnbW0jXrS/h1ZgDbK+AxYuhO4IpDFcA474rJa+CunctcI9xK53yOzugZySWcJEyquSTx7dq89E6ApuS49cdmHgWU95rqUhru5JPJOQI8//ADB2Aq/0FYt/DHTEGBY25H+km4/1bJrah6D09eVsbQH58mPP6rU7SgiZukbJzl7S1Y/LQxk/qtSFraJEoSNFRB2VAFUfyA4FZqUClKUEX1N09FfW0lvMoKupAJAJRsELIuezKTkVzrobVn0yERyAG0ikMFyP37KfPLscDzLaQkOHPKhgMkCus1S+rdFeGZr+3TzVZPLvrbGfxEI43qP3pY1JwD9S5X7ELmDX2qN0drSwvHbLL59lMD+AnySV2jLWcpPIdBkru5Kgg8rirzQKq3Utq9rL/aEAJ2qFvIl/xYV/xF+ZYgSw/iXcvxVppQYrW5WRFeNg6OAyspyGBGQQfcGstUS26Nv7RpvwF5CtuzPLFbTQZRGcljGrIwZI84xjtk8e5neleqVulKSL5N3Fhbi3b642wORz6o27q4yCCPfNBtJ0xbi8a8EYFy0flM4J5XIPIzgngDdjOABnFc48T/BdbjddaeBHcj1NEvCynvuX+CT9Cfg8nrdKDiXhR4vv5i2OpM2/PlxzPnfuzjyps85zwGPOeD8122uHeP3QIAGowLg5C3IHvnASX+ecKfnKn5NWnwV8QGv7Uwzktc24AZieZEOQrn5YY2t+R7tQdIpSlApSlArT1bV4rWFpp3WOJMbnbsMkAduSSSBgVuVXfEW3D6VeggHFvK3PyqFgf55FBpSdTT3yldMXbGeDfTqREPYmBDhp2HPJwmR3Pasug6Alqx8gG4uWIFzdTsSx5GVLcnIHaNRtGBnHBMulz5p8uL0xr6ZHHGDj+6TH7w9z+72HP078ECooVQAo4AFBkpUH1H1lbWIBuXKA7cEqcEFghIJwrFc7iqksFGdpqWtbxJEWSN1eNhuV1IKkH3BHBFBmrl2u6499qYgtWG6DfHEwBISRhsnu25xthQmNAfqlcj904sHVvVLurWmmFZr2T0lkbKWytkGaVlyEI/dU8k9gcYPzw08PV0uBgzCW4kOZJBnGB9Ma552jJP3JJ+MBZdG0mO1gjghGI41Cr8n5Y/LE5JPuSTW7SlApSlApSlApSlApSlBQuvvDprhXmsHEF0SrsO0crIcrIcD0TLztlHPJU5DcTXRnUj3EbRXSeTewYWeLI+OJUweY37g/OR7c2OobXulILsq7ho5k/u7iJtk0ff6WHccn0sCp9xQTNeVcHsQf/wCcGuadVdJa20Egg1PzhjiPyo4ZHHOV8yPs3t3UH5Fa/hl1xbxxi3mtfwLglMgAozLwyvgb45BgsVcZx6icGg6rVV6z6EF88M0Uz2t1C3onjGX2n6ozyMg/c4HPBBINnhmV1DIwZSMhlIIIPuCOCK90HPdZvdXsIlleSC8ghYPNIqeVMYgGD719SEAENlNpGzsQTXQUcEAg5B5BHv8AesV5brJG6MMq6lWHyGBBH9DUB4bXvm6VZN8QIh/nGPLP6rQS+u6WtzbTQN9Msbxn7blIz+Wc/lX5g8J9Waz1iANld7m3kU8fX6cH+T7T+Vfq2vyT4gR/h9auiv7twZRj/SIl/wDvQfralfFNfaBSlKBWpq2nLcQSwOSFljeNiuMgOpUkZBGcGtulBUeiLs24GnXBVbiEHy2ACrcRZJWZAONwBw68kMCTnOat1RmvaAl0ihiySI2+GVOHicAgOvse+CpyCMgg1WLrxANnFNDfGKO9iQtCSdsV13Ebx5PpJbAZCfTyc45oMXilrzmA2VqqSXFyywAMAQC/JUAggsE9RJ4QFScFkDeunPBqwt4USaM3LgZZpWYpk4ztTOxRkfBPyTWPoKxW5uprvIeK3Z7S1OQ2SDm4uiQSC0zn6v4fsa6DQaum6VDbp5cEUcUY52xqFXPzhR3+9R3VXUv4ONSkbT3EjbIIEOHlbBJ/1VUAszdgB/KppmwMmqh0hEbu4m1Jx6ZB5FmCO0CMcy8+8rert9ITvmg8JqusDaWt9P8AUM+T+IkEv3GfLKE/yyPvX1up9V9tHyf+ewY/7uf0rft+hLU72uooruZ3d2lniR3wWOxBuB2qi4UBcDjOASawP4YacWLLb+WTyRFLNEM9s4ikUfpQap1LWmyRbafAPmWeRuP+rT/yqut1fqJuWgOoaNGwUEbSWXcGKtGd0m5XHBwRyDx2IFmXwl0vduNqHI/9pJM4/o8hBrFpHhjaLK08ttb7mXYsAijMMa7sgAbfXJx6pDkkkgHbgAI6TrGeMYk1XRd3uNrkj/s3IP6VFzeIcrSqn9r6XGnO6SOFyQQMjIlm2lTyMqxIO3jBJHQP7GsLYA+TaQAnj9nEgJ/oMmszy2sZM5eFMJs3l1Chc7sd9o5oObS9eziWGOLVIbnezBzHp0zbVClt4EbnzBu2rhe24E170bxXaK+EN3cxyW5Ei7jbvBMkihGAaPczBCGIU4BJz8ZNo17qnSHKtNew7kDBTFcsHAbaWH7Bw2DtU4+QPiq9pHW2nG+ja2EvkQ28sSyJb3DmZnkhZ+VjLvs25Zn5LS55JJoLUviRauD5K3U5HGIrW4bn4yYwv618bq27cfsNLuT955IIV/n9bt/s16fxAiP91bX8xPbZaTKP6yqij8zXmXV9Sm4t7OO2HH7S8lBP3xHbFs/m60HkaZqdwczXMNmmf7u1TzJMfBknG3P8o696Xqk1rcfhb2TzRKSbW6Kovme5t5AgCrKvdSAA65xgqRWSHQL5gfO1Fg3cfh4IUUfY+cspYfmKztoslzbvb34STttmiyhbBysgHeGVSAeCRnBB5KgJ6qn1h0QtzmaAItzgA7siOdQQRHLt9QIIBWRfWhAIPFbHTGsSB2srtgbqIZV+wuIs4WdR7N+66+zfZhVkoOV9OdRSIzod0NwjhHWUgK0h+mC72jaHk7R3aACTjcCQEfpGkaqlzCk0Z9LqGwcblPujAdnU8EexBFV7xB6cM8DSW8O+8CmOMr5Y3K31RTeYwV4T7qc47gZFVCPwv1G7Um6vfwiuqq8UO55JEVmKrcSblEkiq23fhs4BOcUFq6t8TLS1zAjm4u3ykcEA3vvPpAbHCHPsTu+AayeE+nS2+lW8M6GOWMyqynuP20nfHH3yOCMGtvpXw+stPA/DQgSYwZX9Up+fUe2fhcD7VY6Aa/IPUj/i9Yn2HImumVD8hpdq/piv1D1v1GtjYz3BIDKhEYP70jcIv39RH5A/FfnTwX6fN1q0JIykGZ3Pxs+j/bK8fANB+pwK+0pQKUpQKUpQKxXNqkilZFV1PdWAIP5HistKDW0/TIoE2QRxxJknbGqquT3OFAGTWzStTVtUjtoZJ5m2xxqWY/Yew+SewHuSBQV3rItdSxadGSFlHm3bKcFbdTjYCCMGV/R/qiTipzR7reG2Iq264SEjjeFGC4HYR54X5C7hwy1EdOaE7wvNdArcXTB5191jGfLtfbCohAYe5Mn8Was6rjgdqDT1exeaIxpK8JYrmRMbwu4FgpP0llyu7uM5HIqBl8PIyMfi9SH3F7Pn9WI/SrXSgpy+GqD/AJfqpHbH4ySozR/Ce3NxPNdxtKX2CPzJpHZQN31N5hLNjbnJIBU7cDFSOv8AVN2t6bWwhjun8pXkDvsW2yxAMjY9W8EEIMMAhPIPGO46W1O5KNcaiLbAIaOyjKg5IP1yuSTx32jGT8mgyXnhNprL/wAXQEMjl2LucI4ZkJdzhWUFT9jVV1Tp3SUn823/ALIZPIMWyW5RVR8sfNwFkEhwcZOCNvHfjIOiZELxX1tfamu5ikwvfQyk+ndG80exgOD9QyOD8Vheibeae6V4ba0uf2iLbXMvlCGMrGLe5h8oMs5ADbwSQWPce4TXSFro1qJmn/AOieTslJEoMhhTzki3gtIocbgwX/EI4xgXP/06sWCSQR3U5jBEYt7S4PDDBVT5apg4HBOMgH2r1JY6LBhCmnRearAcQruAxn1fmPf+XaptepLNI8/ioNir9TTKeAO5JYk/zJyaCDsPElbgZgsNQkGSpxFGoVlJBVjJKoBBHI9qlbLqGd5EVrC5ijY4MjvbnafYlY5WbHtnHHHt21NM8R9MmP7K8twWP7zeWxIwO0gUk4H6VM3WvQR7A0qZcgIqnczk4+lVyzd8kgcDk4FBv18dgASTgDkk9h96+0oKdr+juRGyODLE/m2U7knDN3tZmzkxSj0BvcFQcsql57p3Xku4BIoKMCUljb64pF4eJ/hlP9RgjgisculiIMI13QMCJIAOBnu8Y9u/KDg9wA2d1W1aKSwma9t8yLtU3UY5NxAvAnT5uIQcH+JcZwTig6BStewv0niSWJg8bqGRh2IIyDWxQK+E0JrhHi/4xCVXsrB8ocrNOvZx2McZ91PYt79hxyQrXjL4if2hc+TA2bSE+nHaR+QZfuOdq/bJ/errXgp0WbGw8yVSs9ziRwe6qM+Wh+DgliO4LEHtXNvBbwwN3Kt5cp/msZzGrf4zqfj3jUjn2JGOcNX6MoFKUoFKUoFKUoFKUoFVOYfj77Z3tLJwz/EtyBlU+6wghj/pso/cNOs+rxC0dpbv/ntwdqBVMhiXGWmZV54GdoPBOM+kMRN9PaYlvbRxRo0aqMYYgvnJJZypIZ2JLE5OSTQSNKUoFULxM6tubYbLFoxKkTzzeYu5VjyI48f+9eQ7UXBBO7PAq26/rkdnbyXExIjjGTjkk5wFX5ZiQB9zXPOltKkvLt2n4Kypc3uDkGZfVbWIPAKW6EO459ZAPvQXjpDp/wDCW4DkvcSftLiU8tJKwG5ifgH0gewAFTdKUCtHU9Ct7nH4iCGbbnb5saPjPfG8HFb1KCDToXTx2sbMf9RF/wDjXuPouxUgrZWgI7YgiGP6LUzSg05tGgdSrwxMp7qyKQf5gjBrnHV3h49lL+P0ctBIv9/DEgZXj9OfLjOFJGMlPfuMEDPU6UHPOhPFY6jJ5CQAyJkyyB9sRQHb5kYceYcnHoI4yMmuh1yjUdImg1KVR5aTTytd6dMq7Y2cIqzWc/x5iIMnPJG4c+kdD6c19LyASoCrZKSRt9cUi8PE49mU/wBRg9iKCUrWmsVbkcNu3A/DYxn+nBHuCa2aUFK0+H+yroQ8DT7pz5PxbTtyYee0UhyV+GyvuM3Wo7qHRxdWs0DbQJUKZZdwUns2AykkHBHI5A5qr2/V0+niOHVUbYMIuoR+qFz7GYfVAx4BzkE5Ocdgk+vOihqVv5RnmgIzgxsdjZxxKnAkXjtke/Ncr6V/yeZPxDG/dfw8belYz6pgPk/4an3/AHu444Nd3ilDKGUhlIBBByCD2II7ivdBitrZY0VI1CIgCqqjAUAYAAHYAVlpSgUpSgUpSgUpXwmgjNY6ntrXHnzIjH6UzmRvsiLl3PPsDVRm1+bV5mtLVbm0t4XU3NywaGVh9QghHDqXGCWOML3HqAMn4d6ejQvfFAJrySSfeQN/lM5EKZ77fLCHHyTVrht1TO1VXcSzYAGWPdjjueO9BHaL0ta2mfw8EcbEYZwMyN7+t2y78/JNStKgOtuq10+289gG9artJAJ3HHp9yfsoY++MA4CfpVJ03xg0+T0zSNaTADdFcoyMuRnvjaR8c/HHNfbm9n1UbLRpLaxON93grLOMj02oOCikZBlYf6oPegr/AFF1I2oX5t7JTP8AhD6AB+y/E8gXE7H0iGDkqvd5M4BAzXQemtASztkgQltuS7t9UjscvI2ScszEn9Pasmh6DBZwrDbRrFGvsvuf4mJ5ZvucmpCgUpSgUpSgUpSgUpSg0Nb0aO6haKTOG7MOGRhysiH911PIPsRXK59Yn06/86XiYALfRqMJeQrwt/AvbzUH1oOQAfbca7HUbrfTlveIEuYUlAzt3D1LnuUYepDx3Ug0G9b3CyIrowZGAZWU5DAjIII7gjmslUWysp9GBSKOS707OVVPVc22SSVC8edDnkY9YyeCBX288ZtOWPMbyTTFti28cb+eXyBt2sBg5+fyyeKC814mhV1KuAysMFWAIIPcEHgitTStSMybjFLF2O2Rdrc+xB9/nuPvW9QUC76cuNO33GklXt+XlsHJEfH1Nbt/hPwfT27/AABVy0TVVubeKdAQsqLIAe43AHFQ/UbvaB7hQXtip/FRAZZRtP8AnEYzzgfWnuo3DkEPsdBn/gux/wCawf8AhJQTtKUoFKUoFKUoFRvUt00VncyL9SQyuv8ANUYj9RUlWnrGnC4t5oCSoljeIkdwHUqSPuM0Gn0dBs0+0T+G3hX+kaipiqv0trjKUsbtPJuo4/Se8VwienzYW9+MFkOGXd7jmpTqDqCO0j3PgsQ2xM43bRuYkn6UUDcznhQM/AIYupup47NFJVpZZDthgjGZJGOBgD2UEjLHgZHuQDSUsZp7zlll1IAGSUjdbaYjc7IVPD3B9ieTjccLwVus8tx6TnU51DPIy+nT7fBAbac4lYEiOM8jcxb/ABC/QNF0WK1hWKEYUckk5Z2PLSOe7Ox5LHvQYtF6bhtkKou5nO6WWT1Syt7tIx5Y/oOwAHFSgFKUClKUClKUClKUClKUClKUClKUCqv1v4eW2pxFZV2SjJSZAN6tgDn+NeBlT3wOxAItFKDjnRPW91p1w2naqwIjOElbO4Rn6ZAx/vYeOSfUg5OVVvL7Fmqj4ldIpeWxkDCG5tgZoJ+2wp6iGIBOw45+ODzjBqXQNjqN9bLDceZZ2AwcfTNMrAHyIjgNFbe/bcAwRWwOAtWs3Z1KVrGDm2Rgt9OCQMD1G0iK/U7DAcg4VSR3OBcIogoCqAFAAAAwABwAAOwrBpumRW8axQRrHGowqIAAP6e/3962aBSlKBSlKBSlKBSlKCG6n6VivkRZWkRo3EscsTbJI3AIDK2Djv8A7viqhqvRGoCQSLPDfBdvouQYpGWPc6Qlo8oymTZI3pUuUUM2BXSKUED0ZoTW9uDMM3U37W6ckMWlYerkcbV+lQOAoA/nP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sp>
        <p:nvSpPr>
          <p:cNvPr id="38926" name="AutoShape 14" descr="data:image/jpeg;base64,/9j/4AAQSkZJRgABAQAAAQABAAD/2wCEAAkGBhQSERUUEhQUFBMWGRoWFhYWGRocFxgcGhoYGBwWGCIYHCYeGBojHxkfIC8gJicqLC0sHR8xNTAqNScrLCoBCQoKBQUFDQUFDSkYEhgpKSkpKSkpKSkpKSkpKSkpKSkpKSkpKSkpKSkpKSkpKSkpKSkpKSkpKSkpKSkpKSkpKf/AABEIAM8A8wMBIgACEQEDEQH/xAAcAAEAAgMBAQEAAAAAAAAAAAAABQYDBAcCAQj/xABLEAACAQMDAgUCAwUDBgoLAAABAgMABBEFEiEGMQcTIkFRMmEUgaEjQlJxkRUzQwgkYnKisSU0RHSCg5Kys9EWNVNjZHOTwdLT4f/EABQBAQAAAAAAAAAAAAAAAAAAAAD/xAAUEQEAAAAAAAAAAAAAAAAAAAAA/9oADAMBAAIRAxEAPwDuNKUoFKUoFKUoFK8TTqilnYKoGSzEAAfJJ4AqmX/jLpUTFTdByO/lo7r/ANpV2n8iaC7Uqm6X4v6XOwVbpEY+0oaMf1cBf1rJp3iRBLqc2nnCugUxSBgVmzGsjAccMN3bJyATxjFBbqUpQKUpQKUpQKUpQKUpQKUpQKUpQKUpQKUpQKUpQKUpQKUpQKUpQKqXiB4j2+lxZf8AaTsMxwqcM3+kx/cTPv7+wODjc656yi020aeTlvpijzzI57L9h7k+wB98A8S6B6Fm126kvr9m8jf6j2MrDH7JP4Y1GASOwwBzkqH2zsNW6lk3Sv5Vmrd8EQqe2EXOZXHyScc5Ydq6ZpPgZpcKAPE07+7yO+T+SFVA/L86vdpZpEixxqqIgCqqjCqB2AA7Cs1BzfqXwh0tbd3SylZ1HpW2d/MYkgAAMxX37kcDNcKk6L1GGTzI7K9i2tuQiOQsmDlfUqjkY78dvav17TFBTfDPrV7632XKtHeQ4EyMhTIOQsoBHZsHI9iDwBirlSlApSlApSlApSlApSlApSlApSlApSlApSlApSlApSlApSlApSqd4s9TGx0yZ0bbLJiGI+4Z85I+4UMw+4FBxTxG1+TWtWW3t/VGr+RAPYknDyn7EjOf4VX71+jdB0aO0toreIYSJQg+Tjux+5OSfuTXDP8AJz6dElzNdsOIVEceR+/JnLA/IQEf9Ov0FQKUpQKUpQKUpQKUpQKV5aQDuQP516oFKUoFKxidS23cN2M7cjOPnHfFZKBSlKBSlKBSlKBSlKBSlKBSlKBSlKBXBv8AKT1YmW1txnaFaY/BLHYv9Arf9qu81+cv8o7/ANZQ/wDNl/8AFmoOj+AmnCPSEf3mkkkP5N5Q/SOujVSvBqUNotpj2V1P8xLID/51daDy7gAknAAySewA96pNm19qK/ire7Nlbsf82TyEkMkY/wAWYScjeeVVSMLj3NSPW7mZYrGMkPdsVkI7pbrgzv2OMqREPvKKy3N68rm1siIhFtWacKCkIwD5MQPpabbjggqgIJycKQ0p5tYh7JY3aj+EyQSH7kMXT9a+xdYXiDNzpVyv3t5IZ/zwGVv0NZ5bbU4GJilgvYu4S4HkzDgcCSFfLbn5jHHGfesEnVOoKOdJkPzsubdv6ZIJ/pQD4o2SD/OPxFqfi5t5o/12Ff1rlWoeI11flvJvLlN4dorezgYtFtkKKJ3UbypUqxdC2Mn05wD0+86zufLbdpF6QRjAaFsg8HhXJ/LBqjdJahaQ20FvqP4uynsGlQsvmoh88+Z6pIQdpKkHG5fnkUGS0tbNpIzCOoJmeJnDq7oJVXZmQGVoy+N4+jj1dqmPItceq019/wDRZ7r9cTD/AH1JW3XeiW6QqlzHthLeVjzZGXcGDc4ZsHce/Hb4GM114z6WgB893BbadsMvp/1tyD+WBk89qCo61oNiYZP+A9TZtpIdiS4x7hmnkPHxtOfg1sRSWiKrDSdXRGUOGtJZXiwwzlPIudm0g54H5VbYvF3S2GRcH/6M/wD+uvkXitpanYkx4GfTBPtUZ7nEfAz79qCtpPbP9Np1GP8ApXY/702K216chmGP7O1SUf8AxV2yp+Ya6J/2DVgTxV0s/wDLYfz3D/etZIfEvT3/ALu48w/wxxyu38wqIWI++KCJ0/oqBiU/ADTriP1w3Nqyt9uJAAxPOGjkXBBONwyRP9La3JJ5tvcgC7tiqy7fokVhlJ0+FcA8fusGHtUtpupR3ESywuHjcZVh2Psf5EEEEHkEEVV+uYGtnj1OFSz242XCDvLbMcuP9aM/tBz7NmguNKxWl0sqLJGwZHUMrDsVYZBH2IOay0ClKUClKUClKUClKUClKUClKUCuU+M3h5NqNzZG3Xk74pZD9Ma8OrN74+v+ZIHvXVqUEH0d0nFp1qtvCXZQSxZzkljjJ+FHHYfqcky15dpFG0kjBERSzMeygDJJ+wFZqoetXbalcfh4v+KxP6n4KyyoQSSDw0MJ7g8PLtXG1HNBi6RE17cy3jiSJXIUZAVkhQ7ordfcF8mWUj+JEByGC36F1ZQyEFWG4FcEEHnII7575qJ0+wVowigrbDOBk75skszu2clWJLH3fJJODgzAGOB2oNfUrpo4mdI2lcD0xrgF2PAXJ4UZPLHgDJPaoFes3UfttPv4z77Y0lH5eTIxI++KsrvgE88DPAyfyA7mtey1KOaJZY3DRsMhu2PkNnlSOxBwQcg4NBB3PiDbRrulS8jQd2ezulUe3JMXycVi03rHSYwfLurSMuSzbpFSQsSWJkEhD5yx+rtmpHWNfsozGLmaAZcFN7pgMqswb1HC4CnDfOPcita5600yRHR72yZSCGUzRkEHgj6uaChdedVWf9oQE3Nu1rPbXNnO8DJJJF5oHqYJuOMhccceqrRp+t6aIZ/P1G0uVnO+Xe8K5/ZpHt2Kc5xGPbOfyrNB1Vo89u0a3NmsTq0RQvHGdvMZAViCAR247YqlS6YH1C3bSjFqTwROs0k3k+SoIRYw0kESiST6iAS57njk0HUNB6ntbtFNtPHLlQdocGQAj99c7lPznms89nHLMjh8SwE/SRna4w0bjvtbCtjjlFPtVJ1zoK7v42S4TTLfd3kiheWdeQSUd/L2k4x2NS1j4ZW9so/BzXVo2BuMMvpcgAb3SQPGWOO+0UFu8sfAr1iqNpV/NaXzQ6jdtIJFzaSERxQsFHrjcKBicZzySCMEAYIq6wzq4yrKwzjKkEZHcce9B4tLFIt3lqFDs0jAdizcs2OwJPJx3JJ7kmtO+tZFYyRkyKRiSByNrDGMxk/Q+PY+lsYO0neJOlBR+kblbO4/BZJtpt8tiW7pt5ms2DepWjJLAHnaSD9NXiqv1n04Zoy8RKSqyyBlGSskf93MAASzL9LActGWXkhAJDpbX/xcG5kMU8bGKeI945VxuX7ryGU+6kGgmKjb3qS1hk8qW4gjlIDBJJEViCSAQGIyMg1JVVfEToOPVLUxkKs68wykco3wcc7G7Ec/OMgUFlguUcZRlYfKkEfpWWvxpaaFcrcSRrDKZbfLTJHkOqowVzxkgDcOQD3z2r9D+GXiVY3MUdtG0kMyjAiuJC7seSdkjH9p37cHHZQBQdEpSlApSlApSlApSlApSoXqXqmO0UDBluJMiC3TmWVvsB2Ue7nhR/Sg0eqb+WV/wVqWDlPMuJExvii5AWMsQqzSkFUJPpAZvYV46V01TEFjC+SMKzIPQ4XIWGLPeBM7d3753H95i0l0voZt4T5pD3EzGW4f2aRu4Gf3FGEUeyqKl4ogoCqAqgAAAYAA4AAHYUHqlKhurNbNrbM6ANMxEUCfxzSHbGvfkZOT/ohj7UFX1rxRImNnbW0jXrS/h1ZgDbK+AxYuhO4IpDFcA474rJa+CunctcI9xK53yOzugZySWcJEyquSTx7dq89E6ApuS49cdmHgWU95rqUhru5JPJOQI8//ADB2Aq/0FYt/DHTEGBY25H+km4/1bJrah6D09eVsbQH58mPP6rU7SgiZukbJzl7S1Y/LQxk/qtSFraJEoSNFRB2VAFUfyA4FZqUClKUEX1N09FfW0lvMoKupAJAJRsELIuezKTkVzrobVn0yERyAG0ikMFyP37KfPLscDzLaQkOHPKhgMkCus1S+rdFeGZr+3TzVZPLvrbGfxEI43qP3pY1JwD9S5X7ELmDX2qN0drSwvHbLL59lMD+AnySV2jLWcpPIdBkru5Kgg8rirzQKq3Utq9rL/aEAJ2qFvIl/xYV/xF+ZYgSw/iXcvxVppQYrW5WRFeNg6OAyspyGBGQQfcGstUS26Nv7RpvwF5CtuzPLFbTQZRGcljGrIwZI84xjtk8e5neleqVulKSL5N3Fhbi3b642wORz6o27q4yCCPfNBtJ0xbi8a8EYFy0flM4J5XIPIzgngDdjOABnFc48T/BdbjddaeBHcj1NEvCynvuX+CT9Cfg8nrdKDiXhR4vv5i2OpM2/PlxzPnfuzjyps85zwGPOeD8122uHeP3QIAGowLg5C3IHvnASX+ecKfnKn5NWnwV8QGv7Uwzktc24AZieZEOQrn5YY2t+R7tQdIpSlApSlArT1bV4rWFpp3WOJMbnbsMkAduSSSBgVuVXfEW3D6VeggHFvK3PyqFgf55FBpSdTT3yldMXbGeDfTqREPYmBDhp2HPJwmR3Pasug6Alqx8gG4uWIFzdTsSx5GVLcnIHaNRtGBnHBMulz5p8uL0xr6ZHHGDj+6TH7w9z+72HP078ECooVQAo4AFBkpUH1H1lbWIBuXKA7cEqcEFghIJwrFc7iqksFGdpqWtbxJEWSN1eNhuV1IKkH3BHBFBmrl2u6499qYgtWG6DfHEwBISRhsnu25xthQmNAfqlcj904sHVvVLurWmmFZr2T0lkbKWytkGaVlyEI/dU8k9gcYPzw08PV0uBgzCW4kOZJBnGB9Ma552jJP3JJ+MBZdG0mO1gjghGI41Cr8n5Y/LE5JPuSTW7SlApSlApSlApSlApSlBQuvvDprhXmsHEF0SrsO0crIcrIcD0TLztlHPJU5DcTXRnUj3EbRXSeTewYWeLI+OJUweY37g/OR7c2OobXulILsq7ho5k/u7iJtk0ff6WHccn0sCp9xQTNeVcHsQf/wCcGuadVdJa20Egg1PzhjiPyo4ZHHOV8yPs3t3UH5Fa/hl1xbxxi3mtfwLglMgAozLwyvgb45BgsVcZx6icGg6rVV6z6EF88M0Uz2t1C3onjGX2n6ozyMg/c4HPBBINnhmV1DIwZSMhlIIIPuCOCK90HPdZvdXsIlleSC8ghYPNIqeVMYgGD719SEAENlNpGzsQTXQUcEAg5B5BHv8AesV5brJG6MMq6lWHyGBBH9DUB4bXvm6VZN8QIh/nGPLP6rQS+u6WtzbTQN9Msbxn7blIz+Wc/lX5g8J9Waz1iANld7m3kU8fX6cH+T7T+Vfq2vyT4gR/h9auiv7twZRj/SIl/wDvQfralfFNfaBSlKBWpq2nLcQSwOSFljeNiuMgOpUkZBGcGtulBUeiLs24GnXBVbiEHy2ACrcRZJWZAONwBw68kMCTnOat1RmvaAl0ihiySI2+GVOHicAgOvse+CpyCMgg1WLrxANnFNDfGKO9iQtCSdsV13Ebx5PpJbAZCfTyc45oMXilrzmA2VqqSXFyywAMAQC/JUAggsE9RJ4QFScFkDeunPBqwt4USaM3LgZZpWYpk4ztTOxRkfBPyTWPoKxW5uprvIeK3Z7S1OQ2SDm4uiQSC0zn6v4fsa6DQaum6VDbp5cEUcUY52xqFXPzhR3+9R3VXUv4ONSkbT3EjbIIEOHlbBJ/1VUAszdgB/KppmwMmqh0hEbu4m1Jx6ZB5FmCO0CMcy8+8rert9ITvmg8JqusDaWt9P8AUM+T+IkEv3GfLKE/yyPvX1up9V9tHyf+ewY/7uf0rft+hLU72uooruZ3d2lniR3wWOxBuB2qi4UBcDjOASawP4YacWLLb+WTyRFLNEM9s4ikUfpQap1LWmyRbafAPmWeRuP+rT/yqut1fqJuWgOoaNGwUEbSWXcGKtGd0m5XHBwRyDx2IFmXwl0vduNqHI/9pJM4/o8hBrFpHhjaLK08ttb7mXYsAijMMa7sgAbfXJx6pDkkkgHbgAI6TrGeMYk1XRd3uNrkj/s3IP6VFzeIcrSqn9r6XGnO6SOFyQQMjIlm2lTyMqxIO3jBJHQP7GsLYA+TaQAnj9nEgJ/oMmszy2sZM5eFMJs3l1Chc7sd9o5oObS9eziWGOLVIbnezBzHp0zbVClt4EbnzBu2rhe24E170bxXaK+EN3cxyW5Ei7jbvBMkihGAaPczBCGIU4BJz8ZNo17qnSHKtNew7kDBTFcsHAbaWH7Bw2DtU4+QPiq9pHW2nG+ja2EvkQ28sSyJb3DmZnkhZ+VjLvs25Zn5LS55JJoLUviRauD5K3U5HGIrW4bn4yYwv618bq27cfsNLuT955IIV/n9bt/s16fxAiP91bX8xPbZaTKP6yqij8zXmXV9Sm4t7OO2HH7S8lBP3xHbFs/m60HkaZqdwczXMNmmf7u1TzJMfBknG3P8o696Xqk1rcfhb2TzRKSbW6Kovme5t5AgCrKvdSAA65xgqRWSHQL5gfO1Fg3cfh4IUUfY+cspYfmKztoslzbvb34STttmiyhbBysgHeGVSAeCRnBB5KgJ6qn1h0QtzmaAItzgA7siOdQQRHLt9QIIBWRfWhAIPFbHTGsSB2srtgbqIZV+wuIs4WdR7N+66+zfZhVkoOV9OdRSIzod0NwjhHWUgK0h+mC72jaHk7R3aACTjcCQEfpGkaqlzCk0Z9LqGwcblPujAdnU8EexBFV7xB6cM8DSW8O+8CmOMr5Y3K31RTeYwV4T7qc47gZFVCPwv1G7Um6vfwiuqq8UO55JEVmKrcSblEkiq23fhs4BOcUFq6t8TLS1zAjm4u3ykcEA3vvPpAbHCHPsTu+AayeE+nS2+lW8M6GOWMyqynuP20nfHH3yOCMGtvpXw+stPA/DQgSYwZX9Up+fUe2fhcD7VY6Aa/IPUj/i9Yn2HImumVD8hpdq/piv1D1v1GtjYz3BIDKhEYP70jcIv39RH5A/FfnTwX6fN1q0JIykGZ3Pxs+j/bK8fANB+pwK+0pQKUpQKUpQKxXNqkilZFV1PdWAIP5HistKDW0/TIoE2QRxxJknbGqquT3OFAGTWzStTVtUjtoZJ5m2xxqWY/Yew+SewHuSBQV3rItdSxadGSFlHm3bKcFbdTjYCCMGV/R/qiTipzR7reG2Iq264SEjjeFGC4HYR54X5C7hwy1EdOaE7wvNdArcXTB5191jGfLtfbCohAYe5Mn8Was6rjgdqDT1exeaIxpK8JYrmRMbwu4FgpP0llyu7uM5HIqBl8PIyMfi9SH3F7Pn9WI/SrXSgpy+GqD/AJfqpHbH4ySozR/Ce3NxPNdxtKX2CPzJpHZQN31N5hLNjbnJIBU7cDFSOv8AVN2t6bWwhjun8pXkDvsW2yxAMjY9W8EEIMMAhPIPGO46W1O5KNcaiLbAIaOyjKg5IP1yuSTx32jGT8mgyXnhNprL/wAXQEMjl2LucI4ZkJdzhWUFT9jVV1Tp3SUn823/ALIZPIMWyW5RVR8sfNwFkEhwcZOCNvHfjIOiZELxX1tfamu5ikwvfQyk+ndG80exgOD9QyOD8Vheibeae6V4ba0uf2iLbXMvlCGMrGLe5h8oMs5ADbwSQWPce4TXSFro1qJmn/AOieTslJEoMhhTzki3gtIocbgwX/EI4xgXP/06sWCSQR3U5jBEYt7S4PDDBVT5apg4HBOMgH2r1JY6LBhCmnRearAcQruAxn1fmPf+XaptepLNI8/ioNir9TTKeAO5JYk/zJyaCDsPElbgZgsNQkGSpxFGoVlJBVjJKoBBHI9qlbLqGd5EVrC5ijY4MjvbnafYlY5WbHtnHHHt21NM8R9MmP7K8twWP7zeWxIwO0gUk4H6VM3WvQR7A0qZcgIqnczk4+lVyzd8kgcDk4FBv18dgASTgDkk9h96+0oKdr+juRGyODLE/m2U7knDN3tZmzkxSj0BvcFQcsql57p3Xku4BIoKMCUljb64pF4eJ/hlP9RgjgisculiIMI13QMCJIAOBnu8Y9u/KDg9wA2d1W1aKSwma9t8yLtU3UY5NxAvAnT5uIQcH+JcZwTig6BStewv0niSWJg8bqGRh2IIyDWxQK+E0JrhHi/4xCVXsrB8ocrNOvZx2McZ91PYt79hxyQrXjL4if2hc+TA2bSE+nHaR+QZfuOdq/bJ/errXgp0WbGw8yVSs9ziRwe6qM+Wh+DgliO4LEHtXNvBbwwN3Kt5cp/msZzGrf4zqfj3jUjn2JGOcNX6MoFKUoFKUoFKUoFKUoFVOYfj77Z3tLJwz/EtyBlU+6wghj/pso/cNOs+rxC0dpbv/ntwdqBVMhiXGWmZV54GdoPBOM+kMRN9PaYlvbRxRo0aqMYYgvnJJZypIZ2JLE5OSTQSNKUoFULxM6tubYbLFoxKkTzzeYu5VjyI48f+9eQ7UXBBO7PAq26/rkdnbyXExIjjGTjkk5wFX5ZiQB9zXPOltKkvLt2n4Kypc3uDkGZfVbWIPAKW6EO459ZAPvQXjpDp/wDCW4DkvcSftLiU8tJKwG5ifgH0gewAFTdKUCtHU9Ct7nH4iCGbbnb5saPjPfG8HFb1KCDToXTx2sbMf9RF/wDjXuPouxUgrZWgI7YgiGP6LUzSg05tGgdSrwxMp7qyKQf5gjBrnHV3h49lL+P0ctBIv9/DEgZXj9OfLjOFJGMlPfuMEDPU6UHPOhPFY6jJ5CQAyJkyyB9sRQHb5kYceYcnHoI4yMmuh1yjUdImg1KVR5aTTytd6dMq7Y2cIqzWc/x5iIMnPJG4c+kdD6c19LyASoCrZKSRt9cUi8PE49mU/wBRg9iKCUrWmsVbkcNu3A/DYxn+nBHuCa2aUFK0+H+yroQ8DT7pz5PxbTtyYee0UhyV+GyvuM3Wo7qHRxdWs0DbQJUKZZdwUns2AykkHBHI5A5qr2/V0+niOHVUbYMIuoR+qFz7GYfVAx4BzkE5Ocdgk+vOihqVv5RnmgIzgxsdjZxxKnAkXjtke/Ncr6V/yeZPxDG/dfw8belYz6pgPk/4an3/AHu444Nd3ilDKGUhlIBBByCD2II7ivdBitrZY0VI1CIgCqqjAUAYAAHYAVlpSgUpSgUpSgUpXwmgjNY6ntrXHnzIjH6UzmRvsiLl3PPsDVRm1+bV5mtLVbm0t4XU3NywaGVh9QghHDqXGCWOML3HqAMn4d6ejQvfFAJrySSfeQN/lM5EKZ77fLCHHyTVrht1TO1VXcSzYAGWPdjjueO9BHaL0ta2mfw8EcbEYZwMyN7+t2y78/JNStKgOtuq10+289gG9artJAJ3HHp9yfsoY++MA4CfpVJ03xg0+T0zSNaTADdFcoyMuRnvjaR8c/HHNfbm9n1UbLRpLaxON93grLOMj02oOCikZBlYf6oPegr/AFF1I2oX5t7JTP8AhD6AB+y/E8gXE7H0iGDkqvd5M4BAzXQemtASztkgQltuS7t9UjscvI2ScszEn9Pasmh6DBZwrDbRrFGvsvuf4mJ5ZvucmpCgUpSgUpSgUpSgUpSg0Nb0aO6haKTOG7MOGRhysiH911PIPsRXK59Yn06/86XiYALfRqMJeQrwt/AvbzUH1oOQAfbca7HUbrfTlveIEuYUlAzt3D1LnuUYepDx3Ug0G9b3CyIrowZGAZWU5DAjIII7gjmslUWysp9GBSKOS707OVVPVc22SSVC8edDnkY9YyeCBX288ZtOWPMbyTTFti28cb+eXyBt2sBg5+fyyeKC814mhV1KuAysMFWAIIPcEHgitTStSMybjFLF2O2Rdrc+xB9/nuPvW9QUC76cuNO33GklXt+XlsHJEfH1Nbt/hPwfT27/AABVy0TVVubeKdAQsqLIAe43AHFQ/UbvaB7hQXtip/FRAZZRtP8AnEYzzgfWnuo3DkEPsdBn/gux/wCawf8AhJQTtKUoFKUoFKUoFRvUt00VncyL9SQyuv8ANUYj9RUlWnrGnC4t5oCSoljeIkdwHUqSPuM0Gn0dBs0+0T+G3hX+kaipiqv0trjKUsbtPJuo4/Se8VwienzYW9+MFkOGXd7jmpTqDqCO0j3PgsQ2xM43bRuYkn6UUDcznhQM/AIYupup47NFJVpZZDthgjGZJGOBgD2UEjLHgZHuQDSUsZp7zlll1IAGSUjdbaYjc7IVPD3B9ieTjccLwVus8tx6TnU51DPIy+nT7fBAbac4lYEiOM8jcxb/ABC/QNF0WK1hWKEYUckk5Z2PLSOe7Ox5LHvQYtF6bhtkKou5nO6WWT1Syt7tIx5Y/oOwAHFSgFKUClKUClKUClKUClKUClKUClKUCqv1v4eW2pxFZV2SjJSZAN6tgDn+NeBlT3wOxAItFKDjnRPW91p1w2naqwIjOElbO4Rn6ZAx/vYeOSfUg5OVVvL7Fmqj4ldIpeWxkDCG5tgZoJ+2wp6iGIBOw45+ODzjBqXQNjqN9bLDceZZ2AwcfTNMrAHyIjgNFbe/bcAwRWwOAtWs3Z1KVrGDm2Rgt9OCQMD1G0iK/U7DAcg4VSR3OBcIogoCqAFAAAAwABwAAOwrBpumRW8axQRrHGowqIAAP6e/3962aBSlKBSlKBSlKBSlKCG6n6VivkRZWkRo3EscsTbJI3AIDK2Djv8A7viqhqvRGoCQSLPDfBdvouQYpGWPc6Qlo8oymTZI3pUuUUM2BXSKUED0ZoTW9uDMM3U37W6ckMWlYerkcbV+lQOAoA/nP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38928" name="Picture 16" descr="http://lifeprint.com/asl101/images-signs/buil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181858"/>
            <a:ext cx="2057399" cy="1752218"/>
          </a:xfrm>
          <a:prstGeom prst="rect">
            <a:avLst/>
          </a:prstGeom>
          <a:noFill/>
        </p:spPr>
      </p:pic>
      <p:sp>
        <p:nvSpPr>
          <p:cNvPr id="38930" name="AutoShape 18" descr="data:image/jpeg;base64,/9j/4AAQSkZJRgABAQAAAQABAAD/2wCEAAkGBhQSERUUExQWFBUWGBoXGBUUGBwYFxgXGB0YGhocGhcYHSYfFx0jGhgYHy8gIycpLCwsGB4xNTAqNSYrLCkBCQoKDgwOGg8PGikcHBwsKSksKSkpKSkpKSkpKSkpKSksKSwpLCksLCkpLCkpLCksLCwpLCwsLCwpKSksLDU1Kf/AABEIAL8A2AMBIgACEQEDEQH/xAAbAAABBQEBAAAAAAAAAAAAAAACAAEDBAUGB//EADwQAAEDAgMFBgUDAwMEAwAAAAEAAhEDIQQSMQVBUWFxBiKBkaHwE7HB0eEyQlIUcoIjovEVFjNiBxeS/8QAGgEAAgMBAQAAAAAAAAAAAAAAAAEDBAUCBv/EACURAAICAgMAAgICAwAAAAAAAAABAgMEERIhMSIyE2EUQQVRkf/aAAwDAQACEQMRAD8AxQPfqiaEwRge/fu69EZw4COEwCJMBwPfv3dPCaEW5AhwnCSdACTpQkgBiEVGkXuDGiXHcPmqG1sf8JoA/W4w3lEXjfuC7nslsgUWZSP9Q5c7t5JExPAfdVMnKVK/ZYpodrFsvsIXgGo6OTfutSp/8eUosXg+H2XTYF7YVzMsaWfbJ7T0Xv48IdaPKdsdkatAFw77RqQL+I3+CwGuB0XteMgiF5L212aMLWFZoilUMPA0a86OA3AgX6c1ax/8i21Gf/SG3F+PKJnFPCZqS2k9meIpsqKE0JgNCaESZIASEJCMhIhAyLKmLVKQgISAgISUhakuWAgEYCEBGF2IUI4TAIkwEAiTIoQAgiTR9EQCBDAIkkxSAx8QM2Npg6Ny/V3vovUdkyTIEnXyhea18E9mOouc0htQDKTocoM/Mea6+tj3U8obmg7miSfwvO573M2cRcUd7gcUzSbq58Vs2K8u773k/Aq0rxmdUmeYaNGiPVdNgGv/AKWpULjmbq3jAWbrRbcU+zoa9cQYXHdtqAqUKrT/AAJHVveHqFl4jEEODntxD5OWacZQbag6C+p4FHi9oF9CrcuaKb4zCHCxsZTiu9hJpLRyGx6xdSbN4ls8hYK+FR2VhyyiyQRnl4ne0kwR5K81esx3utHn7VqTClME6ZTkexkiE6QTGNCZEExSAFCUZCYhAEZCSdwTJDGCIBCiCYgpRJgnATAcFEEwCUIEEPfinSA9+idACCYlFCRKTBG1XwgFKk4t0yVP7ZAAPiuhwLaTg2QNIXOs2ox2G+G7uvaABvBjTpu8lPhMQYBHivK5cJRm9noaZxlFaOvr0aNNswL2gC5JQ4YB1OrcDNBgHQhcfie0lN7ntcS4tDg0Dc7eSVjYfFV/hvLWGHGzc3eItO+xVVImbj4ekUMDTqNmADvi3yWPtnB02seIuRlPPd8isTZHaNrMoLnNeZa5j+WkHRWsXjJMuMDMLnSJT09ik1o5zapAqwLBrWgAW7sAgeqgapcdWD6r3N/STb+0QB0sFGAvWYy41pHnr3ubHhJOUysEOxJJwEkAMUinShIYKZEU0JjAITJykkACIJk6BBBPKZoRBMYgiTQnCBDhGhBToEOffvyS9+/JMnlADOC0KeMyMJO4SqeGw5e7KPHkPceat4zA/EoFuhylviJCyv8AIuPFJl7E2m2jN7M0aT2kOhz8ziZ3yZ+S2WvGbJ8AZSJzhx4xwXm9HFPomLtO9dD/AN5RTEfrjXxB+6xZVv1GlC5L01dv4ClFrOJgCZ+fgpNq1DkY2d0nwAHzMrmNlmpicS3XKCHE7gAZ9V1W1qEkkfsa2f8ANx/HmrGNFKxciC6fKLaM1qMFAEQXpkYwSZKU8piFKeUwSCBjpJQkUDBITEoiEJSAF3v35JJFJAETSjBQx9UQN0AECnCEFOCmAUogmBTsaSQIkmwG8k8OKQDynJXSbO7BV6kGoRSaeeZ/OwtPUrudndn6NJkMYLDUgFxPEkiZ8lVsyoQ/Z3GpyPM9ndn69f8ARTOX+ThlbHU6+Erp9ndg2tOaq/4lv0gENniTMn0XbspqrWZlaHb2xP8AabEeqz7M6cuo9FiNCXpyuK2bTpO7jQ25BgRa0eqz8Vhu/wB2Dn04Zju5TqPJdbtfA5mhwF49zw197uZr4Y3G7Xx3EEfNUZyc/t2WYfHw5vaGx6VWWvbfjo4eKzv+x6QIJc4jhI9TC6nGtL4mARvAknkeW9Vm4R38jHT82UPyXhP8X6QYPCtpjLTaAG2tpJ06k8N/gtjC4EAEfqLpLjzNo8PeiVCjpaI03DmevMrX2dgpI4W8fv8AVdR67ZHJ76QFTsrQqNMsDT/NliDxtY+Sw/8A69qZj/qsybnQST/jp6rvhQEDmQI5D8BTgAujxPTcrkMqyC6ZWlVFnlO2+ylbDd4j4lP+bATH9zdQOdxzWLK9ucyYAOpM+A05TKxto9kcLVdmNOHmZyEtniTEDxhXKs7+pohlR/o8rBTgrpu0PYV9FpqUSajBJc11ntaNSNzwPA9VygPitCu2Ni3FkDi4+k0pSow5FKlOR0KclCgYkkxTIAAaoggRBIAwnlACnCYEtNhcQ0AkkgADUk2gDevQeynZL4H+rWgVdGjUMI573EeSyewOxi5/9Q79LJazm8iJ8J8zyXd0HguqMOpOYA6FrgPkR6LMy8hr4RLFVe+2S0KMOLHXa8l7ToWnePO46p6VYhxY4yYzNJ1I0M8x9VBhsZDvh1Dvmm7iJ0+nRNin5ajDwdGu59vnCyWy2Xmm/VBlkOG6IQ1HxDhutHLp6yjFQEm+nnx0SAq4QS3KdQY/5WXj8EAb6G8rTdVy1Z3O4ceafFsDm8kgOZr7Ktrb7KH/AKdfX3uWpUblO+FIcPmAI1i/HySOivhcEBFpvru8ltYejB0iPU81XwgbGt+B3fhaFBtj9vnKBNhUaQtO5NUdMEG976mE1V/Dp9lGH24W/GvmmIkzQByOnUWRU3S430gc7XPzCp18QMjjNgM1+AufQFRNxMU5OrrnQmXkbuABHkmItYqr3SWnUhjTzc4NkdASvOO2XZZ9CrUrMANFzi/u6080WcNzZJuLCbwu3G0A8UBGWXF5GsBjSRccS5i0i8FveEzNtQW75HAg6Kem51S2jicFJHiIKeVr9sNhDCYiGf8AiqAupj+MGHMnfBiOThwWK1y365qyPJFGScXokJTFACnJUhyIlJNKSQAgp5Q5k7UDDWt2f7PPxTiAcrG/rqRpN4HF3srHJXomyu7hmf07s2VgNSlbNnjvOA1dJuq2Td+KPRLXDkzo8IGUKDWNacrYAiLXkSfXzUtWgKrQ+mRmbp01LSFk7H7Q03nI/ul3G2bSwO/oljMBWYZp6TIcDu4HmsGUnJ7ZeS10XNq4puVp/eSSxvEtBcRytKDH4kvY3LLicrhAmRIPjZNgNiveWVMQSHNdmDQb3aQcx0gyDA4C63aNFrBDQABaBwUMrEjpRIhhswvblvTDDkHWffHep31QBJVarVDiAHQOl/DgonazuMNg4rCNN3Oy3mfyfsgdtGk0agoHbFa67nOd1Kp4jYNQNeGfBeSe78VphrTuLYIcdb210S5yZKo1r9lZ21adSqWMIgtM8GxKs0H5DH7T8/cqqMBVp0++yg0CP/AC25NpbEeRUz65jf4aW9VLDz0is1vpFvF04a5wFwCY4mJi2umikwu26JHdIj5++agw+ILqeVsZjYE2EnSfnCx63ZjEPMuxLAZnMG38oE+a5sf7Oq0n6dMypSfcOjo6FM2i2wmRwKz8Psmm1vecHHe6w14AaBSAhlqYnxkeSi5yR3+OL8LdfZ7XTqJBEDSCI06FZWM2HUMZXBwtINiQNwGnqrzcYf3d35KenXPEHomrJI4dRzlGg7+o77XAMbA3Zy7vOIP8QA0TyhatKqX3H6YjNcDo0b+HgtB1Rru6YPVZ+PwjgC6m4ZuDrwOUfXgpY2p+kbgzP7S9nWYtoaXZXszZHj9pdEyP3NJa2ell5RiMO6m9zKgyvYS1w4EfTeDwIXrrnZGQzvvfbMfU8umtl5/22wDmVGPIuRkc7+ThdhniWyP8OS1sO9xfF+MqXV7WzAaUgVGCiBWyUwvfzSQkpIGCilAHKXC0c72MmM7g2eAJEnwElct6DWyxs/APrPyUwSdSdzRxcdwXoWA7NCk1rhW+HUaBBO6LX6jVamzsDQFJow5y0/0mIlxGrnO1LuJKKu6g1pcWtd1uSfOVjZOR+TpeF6qviVMdhaNVhzhodxZbvcR48rK1sjEZWND3l5FpNvL7rEr4lriSABwa3QflRUtqFsSAsqye+kaFda9Z2D8W7Ubk7toHSL8TYflc3X2k6JDgOU9VUO23H90eH3UCTJnGJ1fxwTJM/JPUJiC4MH/qBPrK4w7UzWNQzw4+SlDXHvNdVno+P/0nxYNIn29iqlF0Co+CJF9fLmpatCq1jXGq+SASHbpE6TukpsENC/vPBnM67gJ9I4rQqkFpBueJhTwrWuyvZc99EL8GYD3VC8C8EQARe5zGfRHhnlw96/LT6I9nvkOZ1j6WVUOyPubE7ve/ipFFLwglNy9GqmJY7QxfeCLgzZTV9msgEl7gdMzjHiWxG9R4rvSL5h9N2iWGxWZkHVp0P2hDimNTklpMz9o7FdIfSFo7zOY3t4jiPvAt4TaNFrGwGkxMyAbqxSxkO+Ynh16rOxdBpMtBEmbARc+Q8IUcqt+Etd2umaP/AFsdfEkfJMNrCf0DqCQfksithtMro6tB8fkuXxvaR7DAbmvxjQnlbQqP8TJfzRPRG7dZ/Ek6d0z6oau3d0ETzuuX2btaWtc2JIBh19RO7erL68uJOp1hJw10ztNNbRsUtoxJB11G4/Y80bw7EU4qUGvY6+U8RpodRyWH8TgrlCubXOtwHFocBxi/ipa5uJBZXvsy+0/YnK01cMxzQ0S+iZMD+VMm5gat8RvC4vN79+7r1MbRqtu0sj+LjlO7ebHzHRef9pdn/CrkhuVlQl7BuBP6mAixh2kbiFuYmS5fGRmW1a7Rm5kyGUlpbKopXTdnezWbLWqPIa0Z8jBLyOZdYWvAkxwVHs72dOIOdwPwwSDBy5iNe9+0C0kSbgAE6d/hqLaYYLEuc1rYENY2YhgOlgZOpgKjlZHFcY+lmqvfbCDm0WtZTsBeCIyzxuST1WdjcRmJO86njFlF/U90E6yZ6yZ9SVSq1psvPzm2zWrgl2E6pwQtEoAgrYvKovSXaQsfUyNdlMuyuInQ5WkhVdh9o6VRkuYBULYJN7neJVTH4xhbmJioAWgT+rNPlE+Sxdl08sjgrcKtR20U52cnpHpNBwLQWxfeBHgbLVwDpYWmTO46Ljti4sgZSeYC6TA14O730TaI+x6nddlPH3ZWaJn6xKlx1KYcNw97+HFVKR/A0hABsOV8yOo/Kn2hhg8SNTw9+qr1nbzfX0jh5KzRqTTn+KAIA74lM/zYPMe/ms51e+bQhaEZXB7RYmHDl03qttHDFveElpuL+kJAN8XX6++Kjkzv6qsKmkRzifwrIFp1H1nQSmA+IsOevj0XnuIoZp5OcfVy77FVe4eY5eC5CvQ/V0PqCu4fYUvCrszGw2N7fULfwmOzASIJAMb9FxdI/JbuxqZqEy890fPTwlWsrF65xOKL9PizeLrSCjpYg8VRpPIJa7UWPVTtdZY7WjST2aFTGywyARYQQCCJFiPeq08Tg2VWlriPh3lhEsG4kRpAHhqCFz3xJc0cw49G971MDxWvgMXEze1+FwdfXyU9Ta7K9yTPN8VhjTqPYdWOLfI2PiIPiktntjgQx9Oq3SoIPVoEf7bf4pL0dNilBMypw0zpNivbTw9BgkDIHun+Trk24ucPBsJ8biSaYcLZXOB5XJB9SFntqy4j9vwmAeJcR6AeajGJIL50P6m/Jw97gsa17ky/BdFzEPDu+2wd+oD9rz9HajnKhAhVDVLbtvu0sRwIQuxPCRyPe8jIPnKpyhvwsws10yWpWhZm3HFjQQ67tY1EXI/KnxVdrG5nEkaRESTuifqsDGYw1HSfAepVvFx3KW2uivfctaRRxmLy2F3HTeZOniSt7D4WZI/U2xjeePTVYuzsJnxLnG4pwf8AIgBvlc+C6bA4UhwdrxHEb1ZyJtvj/SIa1rsPCVIN/wDldFg653n35e5WLiMNB66H6K1gMRFiqJMdnhK2ZsWhU8SzI7d6/MKvs/ERAk62halUNe3n1Fvf1QBXeyRxHqhwdXKYmQbczuUbLd2/S+qirtOsb+P28EAXcTAMRB4FR4WuILHXB46fhC1wqNE/qbN1VrUy2PS4QBHtDZRaczbtN+PsKjRxBHLkt6hWDhlPL7DqqOO2WDJECOAPsIAo16mYQP8AhYGOaQyoRwdC1w9zTBHgqu1qQGGqu/8AUjxNgPMqSv7I4l4cc1XcBiMj2ndoehsfuqTSpQt/inHTKCens6N7jI4kA8JtePspWVzplPUxHmsfA7QaG5X7tD1udLi+ivsvcEOHUT78lgX47jI067trovU3+JOp6blaFeGkDV1h0MT4mzRyJKzmujWPGDPhvQvxDicrCc7tCRZp/kTvjWOMBRJaG3v0ftNWnCM3/wCrr0+I36JLO2/jWkNpMuGQSeYBAHW5J5plr48HwKVjXIubKxINJvEDIf8AAmP9rkb6t+m/eucwuLdTMjTeNxV9u2G7wR5FQ5GPLluK2S12rXZp2m3W1vRNUrhglxAHE/QalZNXa/AeYAHpdUK1YuMuMn3oo68ScvehytS8J9oY01HTeALD5mOaqSnQErWrgoLSKknye2a+wGiX6XLfGx/K6BjMpt74rgnbWdQdLYMtuHcjY2Ook+a67Z213hrDUaLtB7vMA7+Sx8j7suV/U3hQbUZHLT7LOq4YtMai91oYPEtPeaY5aeBBVyo1rhp79hVmSGXg8cWkLp8Biw9vvXzXP1sABrb3bcnw2em7MLjePwkM3sXTvI9n6flDmzNk/TdvT08UHNzDl15yoJi4NuVkCEO66fT30UxOkCR0Gh9+qrvBv9fVRGuRb2CgCy4tFzbxt5qF212i0zy3LPqVdxmDruVSthSNLoAt43G0nX38t65/buOnDubNi5vjBmB5eiuPongsbtK0htP+54PCcrCPm5TUrc0cT6RksKmBVdilBW8igGEg8gyJHRCUiUa36JPRcp7WeP4nqPsmq7XeRAhs65ZBPiTKqQhUP8eve9Ev5Ja9EUkklPojBJSJTBJACKYlJyRKAGJQOKdA8rls6Rn7SNx/b9Sus2VUJw1Euv3BccBI05ABcftIEkAbwAOpLoXoOHcKbW06gFmhpgWloAkDcJaVi2/Zl2HgsO7e0+RV/DbTcNZWbVwGrmSRqC0hpHWYnxlDhsQ4tJDg8C1xBt6KudnSU9paC3l+En4rhHv6LBGMO9unA+9ylp423VAGtRxJCldjj5rI/rfJF/W23n3CANU4ies++iF2Jvry1WU7E8j7CE1OSNAaj6wP4CGm4cVnCpy9+4THESYAujQGhiqpA7onouX7RV8zQC0tLXtJnQio2oAQd/6CtgU3WzOyg6AXJPh91z+2NrsrCrTpju0fhkuOrnl+V2ugGaOclTVfZHE/DOYVKCq7PfRSNctuL6KLRMkgCddCClCmCYlMQ8p0BKSBn//Z"/>
          <p:cNvSpPr>
            <a:spLocks noChangeAspect="1" noChangeArrowheads="1"/>
          </p:cNvSpPr>
          <p:nvPr/>
        </p:nvSpPr>
        <p:spPr bwMode="auto">
          <a:xfrm>
            <a:off x="155575" y="-868363"/>
            <a:ext cx="20574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38932" name="Picture 20" descr="http://lifeprint.com/asl101/images-signs/new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572000"/>
            <a:ext cx="2073729" cy="1209675"/>
          </a:xfrm>
          <a:prstGeom prst="rect">
            <a:avLst/>
          </a:prstGeom>
          <a:noFill/>
        </p:spPr>
      </p:pic>
      <p:pic>
        <p:nvPicPr>
          <p:cNvPr id="17" name="Picture 16" descr="2012-11-12_20-04-46_139.jpg"/>
          <p:cNvPicPr>
            <a:picLocks noChangeAspect="1"/>
          </p:cNvPicPr>
          <p:nvPr/>
        </p:nvPicPr>
        <p:blipFill>
          <a:blip r:embed="rId7" cstate="print">
            <a:biLevel thresh="50000"/>
          </a:blip>
          <a:stretch>
            <a:fillRect/>
          </a:stretch>
        </p:blipFill>
        <p:spPr>
          <a:xfrm>
            <a:off x="6400800" y="4114800"/>
            <a:ext cx="1752600" cy="1808733"/>
          </a:xfrm>
          <a:prstGeom prst="rect">
            <a:avLst/>
          </a:prstGeom>
        </p:spPr>
      </p:pic>
      <p:pic>
        <p:nvPicPr>
          <p:cNvPr id="18" name="Picture 17" descr="2012-11-12_20-02-18_473.jpg"/>
          <p:cNvPicPr>
            <a:picLocks noChangeAspect="1"/>
          </p:cNvPicPr>
          <p:nvPr/>
        </p:nvPicPr>
        <p:blipFill>
          <a:blip r:embed="rId8" cstate="print">
            <a:biLevel thresh="50000"/>
          </a:blip>
          <a:stretch>
            <a:fillRect/>
          </a:stretch>
        </p:blipFill>
        <p:spPr>
          <a:xfrm>
            <a:off x="5105400" y="1905000"/>
            <a:ext cx="1905000" cy="19711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3581400"/>
            <a:ext cx="703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Mi                    familia,              mi                    comunidad                  y</a:t>
            </a:r>
            <a:endParaRPr lang="es-PR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6172200"/>
            <a:ext cx="717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yo                     forjando                            nuevo                    amanecer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Contestaciones del bingo</a:t>
            </a:r>
            <a:endParaRPr lang="es-PR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D5B7AB-4B73-4ED0-90DE-5E7715C7E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1D5B7AB-4B73-4ED0-90DE-5E7715C7E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8EDAEF-085A-49F4-9864-9458F6538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F58EDAEF-085A-49F4-9864-9458F6538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23B48C-0EAB-4F2B-87BF-D3E8AF9F8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8223B48C-0EAB-4F2B-87BF-D3E8AF9F8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B86B37-D87B-4563-A471-54E2CD2B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1CB86B37-D87B-4563-A471-54E2CD2B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3A01E6-0108-4423-ACA1-1E058919F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7C3A01E6-0108-4423-ACA1-1E058919F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7FF93D-0620-40CC-85AA-79480BBAC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2B7FF93D-0620-40CC-85AA-79480BBAC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FC9E03-8097-4A3D-A0A3-D866C1A6E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0FC9E03-8097-4A3D-A0A3-D866C1A6E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404703-C516-4EF1-BC90-64EF24FDD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A0404703-C516-4EF1-BC90-64EF24FDD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604FBF-C11B-485D-8BB2-24A7993BD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F604FBF-C11B-485D-8BB2-24A7993BD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8F7FBC-A991-46A1-A858-569ECAF1B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1E8F7FBC-A991-46A1-A858-569ECAF1B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8D216F-3FBF-447A-A344-76DCAC163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3B8D216F-3FBF-447A-A344-76DCAC163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E6A09A-6765-45F4-BEBF-3B9E3D057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79E6A09A-6765-45F4-BEBF-3B9E3D057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FE4A13-6FB5-4316-B78E-E2174448E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60FE4A13-6FB5-4316-B78E-E2174448E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815D59-EA7A-4FCA-89F8-A2DBDD42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1815D59-EA7A-4FCA-89F8-A2DBDD420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D9E533-1FE9-465F-A4A3-3E1F5C8BA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64D9E533-1FE9-465F-A4A3-3E1F5C8BA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56E701-7CA6-4077-BCA8-B6918ED0E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1056E701-7CA6-4077-BCA8-B6918ED0E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3BCBD8-0D76-48C6-A385-510259DA5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C73BCBD8-0D76-48C6-A385-510259DA5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EC673E-9689-43D7-A1F7-7660100C2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BEEC673E-9689-43D7-A1F7-7660100C2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950636-B60E-4916-9A42-A36D51A83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58950636-B60E-4916-9A42-A36D51A83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C646-0594-4DB5-9347-02D1EE4AE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">
                                            <p:graphicEl>
                                              <a:dgm id="{CE8EC646-0594-4DB5-9347-02D1EE4AE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12BEBB-FD47-43A9-8520-37ECB3B0C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9">
                                            <p:graphicEl>
                                              <a:dgm id="{C112BEBB-FD47-43A9-8520-37ECB3B0C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17A1C5-1C80-4936-9F26-B7419F1DA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6D17A1C5-1C80-4936-9F26-B7419F1DA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C9961A-64C9-46DA-8E28-04C27AC8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9">
                                            <p:graphicEl>
                                              <a:dgm id="{62C9961A-64C9-46DA-8E28-04C27AC81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8BBB82-90E3-499F-8F62-6AEF348A1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9">
                                            <p:graphicEl>
                                              <a:dgm id="{B48BBB82-90E3-499F-8F62-6AEF348A1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3FC172-274B-4D8F-A0E9-D62A6140E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9">
                                            <p:graphicEl>
                                              <a:dgm id="{063FC172-274B-4D8F-A0E9-D62A6140E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FA037B-4819-4E82-A17B-081F945E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9">
                                            <p:graphicEl>
                                              <a:dgm id="{B2FA037B-4819-4E82-A17B-081F945E1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83E57E-0F2E-49DD-B6FF-E5449865F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9">
                                            <p:graphicEl>
                                              <a:dgm id="{1C83E57E-0F2E-49DD-B6FF-E5449865F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A52783-A4D5-4509-969E-09A9770F1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C4A52783-A4D5-4509-969E-09A9770F1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A96E14-3500-4C19-A2C4-451AC5AB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9">
                                            <p:graphicEl>
                                              <a:dgm id="{91A96E14-3500-4C19-A2C4-451AC5ABF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231291-ED44-458A-90A8-0AC0F4D3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9">
                                            <p:graphicEl>
                                              <a:dgm id="{56231291-ED44-458A-90A8-0AC0F4D34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029200"/>
            <a:ext cx="3505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  <a:r>
              <a:rPr lang="es-ES" dirty="0" smtClean="0"/>
              <a:t>ordera es un impedimento auditivo tan severo que el niño resulta impedido para procesar información lingüística a través del oído, con o sin amplificación.</a:t>
            </a:r>
            <a:endParaRPr lang="es-PR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990600"/>
            <a:ext cx="350519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Deterioro de la audición, permanente o fluctuante, que afecta la ejecución del niño pero no posee los criterios para considerarse sordera.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DBC73C-E604-4A74-978F-F1623F54E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0DBC73C-E604-4A74-978F-F1623F54E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87088E-83A0-446C-983A-3027E6AB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A87088E-83A0-446C-983A-3027E6ABB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8D780-9598-4F15-815A-98A36758B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C48D780-9598-4F15-815A-98A36758B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¿Cómo oímos?</a:t>
            </a:r>
            <a:endParaRPr lang="es-PR" dirty="0"/>
          </a:p>
        </p:txBody>
      </p:sp>
      <p:pic>
        <p:nvPicPr>
          <p:cNvPr id="2050" name="Picture 2" descr="http://oscrove.files.wordpress.com/2008/03/oc3addo-humano.jpeg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861" y="1828800"/>
            <a:ext cx="6974939" cy="42014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412468"/>
            <a:ext cx="556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Para ver el video online, busca el URL: http://goo.gl/pJlbc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¿Cómo se diagnostica?</a:t>
            </a:r>
            <a:endParaRPr lang="es-PR" dirty="0"/>
          </a:p>
        </p:txBody>
      </p:sp>
      <p:grpSp>
        <p:nvGrpSpPr>
          <p:cNvPr id="7" name="Group 6"/>
          <p:cNvGrpSpPr/>
          <p:nvPr/>
        </p:nvGrpSpPr>
        <p:grpSpPr>
          <a:xfrm>
            <a:off x="614486" y="1600200"/>
            <a:ext cx="8149976" cy="5029199"/>
            <a:chOff x="614486" y="1600200"/>
            <a:chExt cx="8149976" cy="5029199"/>
          </a:xfrm>
        </p:grpSpPr>
        <p:sp>
          <p:nvSpPr>
            <p:cNvPr id="8" name="Freeform 7"/>
            <p:cNvSpPr/>
            <p:nvPr/>
          </p:nvSpPr>
          <p:spPr>
            <a:xfrm>
              <a:off x="614486" y="1600200"/>
              <a:ext cx="2663390" cy="5029199"/>
            </a:xfrm>
            <a:custGeom>
              <a:avLst/>
              <a:gdLst>
                <a:gd name="connsiteX0" fmla="*/ 0 w 2663390"/>
                <a:gd name="connsiteY0" fmla="*/ 266339 h 5029199"/>
                <a:gd name="connsiteX1" fmla="*/ 78009 w 2663390"/>
                <a:gd name="connsiteY1" fmla="*/ 78009 h 5029199"/>
                <a:gd name="connsiteX2" fmla="*/ 266339 w 2663390"/>
                <a:gd name="connsiteY2" fmla="*/ 0 h 5029199"/>
                <a:gd name="connsiteX3" fmla="*/ 2397051 w 2663390"/>
                <a:gd name="connsiteY3" fmla="*/ 0 h 5029199"/>
                <a:gd name="connsiteX4" fmla="*/ 2585381 w 2663390"/>
                <a:gd name="connsiteY4" fmla="*/ 78009 h 5029199"/>
                <a:gd name="connsiteX5" fmla="*/ 2663390 w 2663390"/>
                <a:gd name="connsiteY5" fmla="*/ 266339 h 5029199"/>
                <a:gd name="connsiteX6" fmla="*/ 2663390 w 2663390"/>
                <a:gd name="connsiteY6" fmla="*/ 4762860 h 5029199"/>
                <a:gd name="connsiteX7" fmla="*/ 2585381 w 2663390"/>
                <a:gd name="connsiteY7" fmla="*/ 4951190 h 5029199"/>
                <a:gd name="connsiteX8" fmla="*/ 2397051 w 2663390"/>
                <a:gd name="connsiteY8" fmla="*/ 5029199 h 5029199"/>
                <a:gd name="connsiteX9" fmla="*/ 266339 w 2663390"/>
                <a:gd name="connsiteY9" fmla="*/ 5029199 h 5029199"/>
                <a:gd name="connsiteX10" fmla="*/ 78009 w 2663390"/>
                <a:gd name="connsiteY10" fmla="*/ 4951190 h 5029199"/>
                <a:gd name="connsiteX11" fmla="*/ 0 w 2663390"/>
                <a:gd name="connsiteY11" fmla="*/ 4762860 h 5029199"/>
                <a:gd name="connsiteX12" fmla="*/ 0 w 2663390"/>
                <a:gd name="connsiteY12" fmla="*/ 266339 h 502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3390" h="5029199">
                  <a:moveTo>
                    <a:pt x="0" y="266339"/>
                  </a:moveTo>
                  <a:cubicBezTo>
                    <a:pt x="0" y="195701"/>
                    <a:pt x="28061" y="127957"/>
                    <a:pt x="78009" y="78009"/>
                  </a:cubicBezTo>
                  <a:cubicBezTo>
                    <a:pt x="127957" y="28061"/>
                    <a:pt x="195702" y="0"/>
                    <a:pt x="266339" y="0"/>
                  </a:cubicBezTo>
                  <a:lnTo>
                    <a:pt x="2397051" y="0"/>
                  </a:lnTo>
                  <a:cubicBezTo>
                    <a:pt x="2467689" y="0"/>
                    <a:pt x="2535433" y="28061"/>
                    <a:pt x="2585381" y="78009"/>
                  </a:cubicBezTo>
                  <a:cubicBezTo>
                    <a:pt x="2635329" y="127957"/>
                    <a:pt x="2663390" y="195702"/>
                    <a:pt x="2663390" y="266339"/>
                  </a:cubicBezTo>
                  <a:lnTo>
                    <a:pt x="2663390" y="4762860"/>
                  </a:lnTo>
                  <a:cubicBezTo>
                    <a:pt x="2663390" y="4833498"/>
                    <a:pt x="2635329" y="4901242"/>
                    <a:pt x="2585381" y="4951190"/>
                  </a:cubicBezTo>
                  <a:cubicBezTo>
                    <a:pt x="2535433" y="5001138"/>
                    <a:pt x="2467688" y="5029199"/>
                    <a:pt x="2397051" y="5029199"/>
                  </a:cubicBezTo>
                  <a:lnTo>
                    <a:pt x="266339" y="5029199"/>
                  </a:lnTo>
                  <a:cubicBezTo>
                    <a:pt x="195701" y="5029199"/>
                    <a:pt x="127957" y="5001138"/>
                    <a:pt x="78009" y="4951190"/>
                  </a:cubicBezTo>
                  <a:cubicBezTo>
                    <a:pt x="28061" y="4901242"/>
                    <a:pt x="0" y="4833497"/>
                    <a:pt x="0" y="4762860"/>
                  </a:cubicBezTo>
                  <a:lnTo>
                    <a:pt x="0" y="2663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2125472" rIns="113792" bIns="1119631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R" sz="1800" b="1" kern="1200" dirty="0" smtClean="0"/>
                <a:t>Observación</a:t>
              </a:r>
              <a:endParaRPr lang="es-PR" sz="1800" b="1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R" sz="1600" kern="1200" dirty="0" smtClean="0"/>
                <a:t>La realizan, en primera instancia, los padres, segundo, profesionales y tercero los maestros.</a:t>
              </a:r>
              <a:endParaRPr lang="es-P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R" sz="1600" kern="1200" dirty="0" smtClean="0"/>
                <a:t>Entre más temprana la detección, mejor funcionamiento y/o tratamiento.</a:t>
              </a:r>
              <a:endParaRPr lang="es-PR" sz="1600" kern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8820" y="1901952"/>
              <a:ext cx="1674723" cy="1674723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357779" y="1600200"/>
              <a:ext cx="2663390" cy="5029199"/>
            </a:xfrm>
            <a:custGeom>
              <a:avLst/>
              <a:gdLst>
                <a:gd name="connsiteX0" fmla="*/ 0 w 2663390"/>
                <a:gd name="connsiteY0" fmla="*/ 266339 h 5029199"/>
                <a:gd name="connsiteX1" fmla="*/ 78009 w 2663390"/>
                <a:gd name="connsiteY1" fmla="*/ 78009 h 5029199"/>
                <a:gd name="connsiteX2" fmla="*/ 266339 w 2663390"/>
                <a:gd name="connsiteY2" fmla="*/ 0 h 5029199"/>
                <a:gd name="connsiteX3" fmla="*/ 2397051 w 2663390"/>
                <a:gd name="connsiteY3" fmla="*/ 0 h 5029199"/>
                <a:gd name="connsiteX4" fmla="*/ 2585381 w 2663390"/>
                <a:gd name="connsiteY4" fmla="*/ 78009 h 5029199"/>
                <a:gd name="connsiteX5" fmla="*/ 2663390 w 2663390"/>
                <a:gd name="connsiteY5" fmla="*/ 266339 h 5029199"/>
                <a:gd name="connsiteX6" fmla="*/ 2663390 w 2663390"/>
                <a:gd name="connsiteY6" fmla="*/ 4762860 h 5029199"/>
                <a:gd name="connsiteX7" fmla="*/ 2585381 w 2663390"/>
                <a:gd name="connsiteY7" fmla="*/ 4951190 h 5029199"/>
                <a:gd name="connsiteX8" fmla="*/ 2397051 w 2663390"/>
                <a:gd name="connsiteY8" fmla="*/ 5029199 h 5029199"/>
                <a:gd name="connsiteX9" fmla="*/ 266339 w 2663390"/>
                <a:gd name="connsiteY9" fmla="*/ 5029199 h 5029199"/>
                <a:gd name="connsiteX10" fmla="*/ 78009 w 2663390"/>
                <a:gd name="connsiteY10" fmla="*/ 4951190 h 5029199"/>
                <a:gd name="connsiteX11" fmla="*/ 0 w 2663390"/>
                <a:gd name="connsiteY11" fmla="*/ 4762860 h 5029199"/>
                <a:gd name="connsiteX12" fmla="*/ 0 w 2663390"/>
                <a:gd name="connsiteY12" fmla="*/ 266339 h 502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3390" h="5029199">
                  <a:moveTo>
                    <a:pt x="0" y="266339"/>
                  </a:moveTo>
                  <a:cubicBezTo>
                    <a:pt x="0" y="195701"/>
                    <a:pt x="28061" y="127957"/>
                    <a:pt x="78009" y="78009"/>
                  </a:cubicBezTo>
                  <a:cubicBezTo>
                    <a:pt x="127957" y="28061"/>
                    <a:pt x="195702" y="0"/>
                    <a:pt x="266339" y="0"/>
                  </a:cubicBezTo>
                  <a:lnTo>
                    <a:pt x="2397051" y="0"/>
                  </a:lnTo>
                  <a:cubicBezTo>
                    <a:pt x="2467689" y="0"/>
                    <a:pt x="2535433" y="28061"/>
                    <a:pt x="2585381" y="78009"/>
                  </a:cubicBezTo>
                  <a:cubicBezTo>
                    <a:pt x="2635329" y="127957"/>
                    <a:pt x="2663390" y="195702"/>
                    <a:pt x="2663390" y="266339"/>
                  </a:cubicBezTo>
                  <a:lnTo>
                    <a:pt x="2663390" y="4762860"/>
                  </a:lnTo>
                  <a:cubicBezTo>
                    <a:pt x="2663390" y="4833498"/>
                    <a:pt x="2635329" y="4901242"/>
                    <a:pt x="2585381" y="4951190"/>
                  </a:cubicBezTo>
                  <a:cubicBezTo>
                    <a:pt x="2535433" y="5001138"/>
                    <a:pt x="2467688" y="5029199"/>
                    <a:pt x="2397051" y="5029199"/>
                  </a:cubicBezTo>
                  <a:lnTo>
                    <a:pt x="266339" y="5029199"/>
                  </a:lnTo>
                  <a:cubicBezTo>
                    <a:pt x="195701" y="5029199"/>
                    <a:pt x="127957" y="5001138"/>
                    <a:pt x="78009" y="4951190"/>
                  </a:cubicBezTo>
                  <a:cubicBezTo>
                    <a:pt x="28061" y="4901242"/>
                    <a:pt x="0" y="4833497"/>
                    <a:pt x="0" y="4762860"/>
                  </a:cubicBezTo>
                  <a:lnTo>
                    <a:pt x="0" y="2663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139696" rIns="128016" bIns="1133855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R" sz="1800" b="1" kern="1200" dirty="0" smtClean="0"/>
                <a:t>Infantes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R" sz="1800" kern="1200" dirty="0" smtClean="0"/>
                <a:t>Prueba auditiva del tronco cerebral: busca la reacción al estímulo.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R" sz="1800" kern="1200" dirty="0" smtClean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R" sz="1800" kern="1200" dirty="0" smtClean="0"/>
                <a:t>Emisión otacústica: mide el “eco” que producen los cilios en la cóclea.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52113" y="1901952"/>
              <a:ext cx="1674723" cy="1674723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101072" y="1600200"/>
              <a:ext cx="2663390" cy="5029199"/>
            </a:xfrm>
            <a:custGeom>
              <a:avLst/>
              <a:gdLst>
                <a:gd name="connsiteX0" fmla="*/ 0 w 2663390"/>
                <a:gd name="connsiteY0" fmla="*/ 266339 h 5029199"/>
                <a:gd name="connsiteX1" fmla="*/ 78009 w 2663390"/>
                <a:gd name="connsiteY1" fmla="*/ 78009 h 5029199"/>
                <a:gd name="connsiteX2" fmla="*/ 266339 w 2663390"/>
                <a:gd name="connsiteY2" fmla="*/ 0 h 5029199"/>
                <a:gd name="connsiteX3" fmla="*/ 2397051 w 2663390"/>
                <a:gd name="connsiteY3" fmla="*/ 0 h 5029199"/>
                <a:gd name="connsiteX4" fmla="*/ 2585381 w 2663390"/>
                <a:gd name="connsiteY4" fmla="*/ 78009 h 5029199"/>
                <a:gd name="connsiteX5" fmla="*/ 2663390 w 2663390"/>
                <a:gd name="connsiteY5" fmla="*/ 266339 h 5029199"/>
                <a:gd name="connsiteX6" fmla="*/ 2663390 w 2663390"/>
                <a:gd name="connsiteY6" fmla="*/ 4762860 h 5029199"/>
                <a:gd name="connsiteX7" fmla="*/ 2585381 w 2663390"/>
                <a:gd name="connsiteY7" fmla="*/ 4951190 h 5029199"/>
                <a:gd name="connsiteX8" fmla="*/ 2397051 w 2663390"/>
                <a:gd name="connsiteY8" fmla="*/ 5029199 h 5029199"/>
                <a:gd name="connsiteX9" fmla="*/ 266339 w 2663390"/>
                <a:gd name="connsiteY9" fmla="*/ 5029199 h 5029199"/>
                <a:gd name="connsiteX10" fmla="*/ 78009 w 2663390"/>
                <a:gd name="connsiteY10" fmla="*/ 4951190 h 5029199"/>
                <a:gd name="connsiteX11" fmla="*/ 0 w 2663390"/>
                <a:gd name="connsiteY11" fmla="*/ 4762860 h 5029199"/>
                <a:gd name="connsiteX12" fmla="*/ 0 w 2663390"/>
                <a:gd name="connsiteY12" fmla="*/ 266339 h 502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3390" h="5029199">
                  <a:moveTo>
                    <a:pt x="0" y="266339"/>
                  </a:moveTo>
                  <a:cubicBezTo>
                    <a:pt x="0" y="195701"/>
                    <a:pt x="28061" y="127957"/>
                    <a:pt x="78009" y="78009"/>
                  </a:cubicBezTo>
                  <a:cubicBezTo>
                    <a:pt x="127957" y="28061"/>
                    <a:pt x="195702" y="0"/>
                    <a:pt x="266339" y="0"/>
                  </a:cubicBezTo>
                  <a:lnTo>
                    <a:pt x="2397051" y="0"/>
                  </a:lnTo>
                  <a:cubicBezTo>
                    <a:pt x="2467689" y="0"/>
                    <a:pt x="2535433" y="28061"/>
                    <a:pt x="2585381" y="78009"/>
                  </a:cubicBezTo>
                  <a:cubicBezTo>
                    <a:pt x="2635329" y="127957"/>
                    <a:pt x="2663390" y="195702"/>
                    <a:pt x="2663390" y="266339"/>
                  </a:cubicBezTo>
                  <a:lnTo>
                    <a:pt x="2663390" y="4762860"/>
                  </a:lnTo>
                  <a:cubicBezTo>
                    <a:pt x="2663390" y="4833498"/>
                    <a:pt x="2635329" y="4901242"/>
                    <a:pt x="2585381" y="4951190"/>
                  </a:cubicBezTo>
                  <a:cubicBezTo>
                    <a:pt x="2535433" y="5001138"/>
                    <a:pt x="2467688" y="5029199"/>
                    <a:pt x="2397051" y="5029199"/>
                  </a:cubicBezTo>
                  <a:lnTo>
                    <a:pt x="266339" y="5029199"/>
                  </a:lnTo>
                  <a:cubicBezTo>
                    <a:pt x="195701" y="5029199"/>
                    <a:pt x="127957" y="5001138"/>
                    <a:pt x="78009" y="4951190"/>
                  </a:cubicBezTo>
                  <a:cubicBezTo>
                    <a:pt x="28061" y="4901242"/>
                    <a:pt x="0" y="4833497"/>
                    <a:pt x="0" y="4762860"/>
                  </a:cubicBezTo>
                  <a:lnTo>
                    <a:pt x="0" y="2663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2132584" rIns="120904" bIns="1126743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R" sz="1800" b="1" kern="1200" dirty="0" smtClean="0"/>
                <a:t>Escolares y adultos</a:t>
              </a:r>
              <a:endParaRPr lang="es-PR" sz="1800" b="1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R" sz="1600" kern="1200" dirty="0" smtClean="0"/>
                <a:t>Audiometría Tonal: consiste en enviar sonidos para determinar la intensidad que necesitan los sonidos para ser escuchados.</a:t>
              </a:r>
              <a:endParaRPr lang="es-PR" sz="16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PR" sz="1600" kern="1200" dirty="0" smtClean="0"/>
                <a:t>Audiometría del habla: evaluación que determina cómo el individuo detecta los sonidos y su entendimiento.</a:t>
              </a:r>
              <a:endParaRPr lang="es-PR" sz="1600" kern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95405" y="1901952"/>
              <a:ext cx="1674723" cy="1674723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El audiograma</a:t>
            </a:r>
            <a:endParaRPr lang="es-PR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794030"/>
            <a:ext cx="8153400" cy="41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22609"/>
            <a:ext cx="7315200" cy="533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Categorías de pérdida auditiva</a:t>
            </a:r>
            <a:endParaRPr lang="es-PR" dirty="0"/>
          </a:p>
        </p:txBody>
      </p:sp>
      <p:pic>
        <p:nvPicPr>
          <p:cNvPr id="18436" name="Picture 4" descr="http://www.earsoftexas.com/Assets/images/accent/audiogram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1143000"/>
            <a:ext cx="4800600" cy="5329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1529</TotalTime>
  <Words>880</Words>
  <Application>Microsoft Office PowerPoint</Application>
  <PresentationFormat>On-screen Show (4:3)</PresentationFormat>
  <Paragraphs>115</Paragraphs>
  <Slides>26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Sordera y pérdida de audición</vt:lpstr>
      <vt:lpstr>Pre-prueba</vt:lpstr>
      <vt:lpstr>Slide 3</vt:lpstr>
      <vt:lpstr>¿Cómo oímos?</vt:lpstr>
      <vt:lpstr>¿Cómo se diagnostica?</vt:lpstr>
      <vt:lpstr>El audiograma</vt:lpstr>
      <vt:lpstr>Slide 7</vt:lpstr>
      <vt:lpstr>Slide 8</vt:lpstr>
      <vt:lpstr>Categorías de pérdida auditiva</vt:lpstr>
      <vt:lpstr>Tecnologías que amplifican o proveen sonidos</vt:lpstr>
      <vt:lpstr>Audífonos</vt:lpstr>
      <vt:lpstr>Dispositivos de asistencia auditiva (FM)</vt:lpstr>
      <vt:lpstr>Implante coclear</vt:lpstr>
      <vt:lpstr>Asistencias y Tecnologías que suplementan o remplazan el sonido</vt:lpstr>
      <vt:lpstr>Intérpretes</vt:lpstr>
      <vt:lpstr>Traductores de hablado a texto [Speech-to-text Translation]</vt:lpstr>
      <vt:lpstr>Subtítulos</vt:lpstr>
      <vt:lpstr>Teléfonos texto</vt:lpstr>
      <vt:lpstr>Enfoques Educativos</vt:lpstr>
      <vt:lpstr>Slide 20</vt:lpstr>
      <vt:lpstr>“Cued Speech”</vt:lpstr>
      <vt:lpstr>Visual Phonics</vt:lpstr>
      <vt:lpstr>Comunicación total (ASL)</vt:lpstr>
      <vt:lpstr>Codificación Manual </vt:lpstr>
      <vt:lpstr>“Nunca es tarde para forjar  un mundo sin barreras”</vt:lpstr>
      <vt:lpstr>Contestaciones del bingo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Sordera y pérdida de audición</dc:title>
  <dc:creator>user</dc:creator>
  <cp:lastModifiedBy>user</cp:lastModifiedBy>
  <cp:revision>12</cp:revision>
  <dcterms:created xsi:type="dcterms:W3CDTF">2012-11-12T18:39:47Z</dcterms:created>
  <dcterms:modified xsi:type="dcterms:W3CDTF">2012-11-28T12:30:14Z</dcterms:modified>
</cp:coreProperties>
</file>